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3"/>
  </p:sldMasterIdLst>
  <p:notesMasterIdLst>
    <p:notesMasterId r:id="rId5"/>
  </p:notesMasterIdLst>
  <p:sldIdLst>
    <p:sldId id="262" r:id="rId4"/>
    <p:sldId id="326" r:id="rId6"/>
    <p:sldId id="263" r:id="rId7"/>
    <p:sldId id="265" r:id="rId8"/>
    <p:sldId id="301" r:id="rId9"/>
    <p:sldId id="266" r:id="rId10"/>
    <p:sldId id="288" r:id="rId11"/>
    <p:sldId id="267" r:id="rId12"/>
    <p:sldId id="289" r:id="rId13"/>
    <p:sldId id="302" r:id="rId14"/>
    <p:sldId id="310" r:id="rId15"/>
    <p:sldId id="276" r:id="rId16"/>
    <p:sldId id="274" r:id="rId17"/>
    <p:sldId id="268" r:id="rId18"/>
    <p:sldId id="303" r:id="rId19"/>
    <p:sldId id="304" r:id="rId20"/>
    <p:sldId id="309" r:id="rId21"/>
    <p:sldId id="305" r:id="rId22"/>
    <p:sldId id="306" r:id="rId23"/>
    <p:sldId id="282" r:id="rId24"/>
    <p:sldId id="307" r:id="rId25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9"/>
    </p:embeddedFont>
    <p:embeddedFont>
      <p:font typeface="黑体" panose="02010609060101010101" charset="-122"/>
      <p:regular r:id="rId30"/>
    </p:embeddedFont>
    <p:embeddedFont>
      <p:font typeface="思源黑体 CN Bold" panose="020B0800000000000000" pitchFamily="34" charset="-122"/>
      <p:bold r:id="rId31"/>
    </p:embeddedFont>
    <p:embeddedFont>
      <p:font typeface="Impact" panose="020B0806030902050204" pitchFamily="34" charset="0"/>
      <p:regular r:id="rId32"/>
    </p:embeddedFont>
    <p:embeddedFont>
      <p:font typeface="BatangChe" panose="02030609000101010101" pitchFamily="49" charset="-127"/>
      <p:regular r:id="rId33"/>
    </p:embeddedFont>
    <p:embeddedFont>
      <p:font typeface="微软雅黑 Light" panose="020B0502040204020203" pitchFamily="34" charset="-122"/>
      <p:regular r:id="rId34"/>
    </p:embeddedFont>
    <p:embeddedFont>
      <p:font typeface="等线" panose="02010600030101010101" pitchFamily="2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  <p:embeddedFont>
      <p:font typeface="等线 Light" panose="02010600030101010101" charset="-122"/>
      <p:regular r:id="rId40"/>
    </p:embeddedFont>
    <p:embeddedFont>
      <p:font typeface="Calibri Light" panose="020F0302020204030204" charset="0"/>
      <p:regular r:id="rId41"/>
      <p:italic r:id="rId42"/>
    </p:embeddedFont>
    <p:embeddedFont>
      <p:font typeface="方正小标宋简体" panose="02000000000000000000" pitchFamily="2" charset="-122"/>
      <p:regular r:id="rId43"/>
    </p:embeddedFont>
  </p:embeddedFontLst>
  <p:custDataLst>
    <p:tags r:id="rId4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67822d1-5c00-42db-bff3-cf3534630d89}">
          <p14:sldIdLst>
            <p14:sldId id="262"/>
            <p14:sldId id="263"/>
            <p14:sldId id="265"/>
            <p14:sldId id="301"/>
            <p14:sldId id="266"/>
            <p14:sldId id="288"/>
            <p14:sldId id="267"/>
            <p14:sldId id="289"/>
            <p14:sldId id="302"/>
            <p14:sldId id="310"/>
            <p14:sldId id="276"/>
            <p14:sldId id="274"/>
            <p14:sldId id="268"/>
            <p14:sldId id="304"/>
            <p14:sldId id="309"/>
            <p14:sldId id="305"/>
            <p14:sldId id="306"/>
            <p14:sldId id="326"/>
            <p14:sldId id="303"/>
          </p14:sldIdLst>
        </p14:section>
        <p14:section name="无标题节" id="{f007b8b7-b2dc-4a23-ac47-cc042bc03f71}">
          <p14:sldIdLst>
            <p14:sldId id="282"/>
            <p14:sldId id="30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83C4F"/>
    <a:srgbClr val="324C64"/>
    <a:srgbClr val="E6E6E6"/>
    <a:srgbClr val="2F528F"/>
    <a:srgbClr val="223040"/>
    <a:srgbClr val="5487B1"/>
    <a:srgbClr val="17242F"/>
    <a:srgbClr val="13131D"/>
    <a:srgbClr val="31C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950" y="972"/>
      </p:cViewPr>
      <p:guideLst>
        <p:guide orient="horz" pos="1620"/>
        <p:guide pos="3923"/>
        <p:guide orient="horz" pos="2051"/>
        <p:guide orient="horz" pos="20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4" Type="http://schemas.openxmlformats.org/officeDocument/2006/relationships/tags" Target="tags/tag151.xml"/><Relationship Id="rId43" Type="http://schemas.openxmlformats.org/officeDocument/2006/relationships/font" Target="fonts/font15.fntdata"/><Relationship Id="rId42" Type="http://schemas.openxmlformats.org/officeDocument/2006/relationships/font" Target="fonts/font14.fntdata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slide" Target="slides/slide1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9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2016-2020</a:t>
            </a:r>
            <a:r>
              <a:rPr lang="zh-CN" altLang="en-US" sz="9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年中国教育市场规模及预测</a:t>
            </a:r>
            <a:endParaRPr lang="zh-CN" altLang="en-US" sz="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 lang="zh-CN" sz="1200" b="1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900" dirty="0">
                <a:latin typeface="黑体" panose="02010609060101010101" charset="-122"/>
                <a:ea typeface="黑体" panose="02010609060101010101" charset="-122"/>
              </a:rPr>
              <a:t>The scale and forecast of China's education market from 2016 to 2020</a:t>
            </a:r>
            <a:endParaRPr lang="en-US" altLang="zh-CN" sz="900" dirty="0">
              <a:latin typeface="黑体" panose="02010609060101010101" charset="-122"/>
              <a:ea typeface="黑体" panose="02010609060101010101" charset="-122"/>
            </a:endParaRPr>
          </a:p>
        </c:rich>
      </c:tx>
      <c:layout>
        <c:manualLayout>
          <c:xMode val="edge"/>
          <c:yMode val="edge"/>
          <c:x val="0.107934397163121"/>
          <c:y val="0.0271386077680525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3280141843972"/>
          <c:y val="0.194719510735777"/>
          <c:w val="0.865839243498818"/>
          <c:h val="0.57482847830051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2016-2020年中国教育市场规模及预测(亿元)</c:v>
                </c:pt>
              </c:strCache>
            </c:strRef>
          </c:tx>
          <c:spPr>
            <a:ln w="19050" cap="rnd" cmpd="sng" algn="ctr">
              <a:solidFill>
                <a:srgbClr val="283C4F"/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rgbClr val="283C4F"/>
              </a:solidFill>
              <a:ln w="19050" cap="flat" cmpd="sng" algn="ctr">
                <a:solidFill>
                  <a:srgbClr val="283C4F"/>
                </a:solidFill>
                <a:prstDash val="solid"/>
                <a:round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2218</c:v>
                </c:pt>
                <c:pt idx="1">
                  <c:v>2810</c:v>
                </c:pt>
                <c:pt idx="2">
                  <c:v>3480</c:v>
                </c:pt>
                <c:pt idx="3">
                  <c:v>4041</c:v>
                </c:pt>
                <c:pt idx="4">
                  <c:v>4858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3878528"/>
        <c:axId val="394314880"/>
      </c:lineChart>
      <c:catAx>
        <c:axId val="393878528"/>
        <c:scaling>
          <c:orientation val="minMax"/>
        </c:scaling>
        <c:delete val="0"/>
        <c:axPos val="b"/>
        <c:numFmt formatCode="#\ ?/?" sourceLinked="0"/>
        <c:majorTickMark val="out"/>
        <c:minorTickMark val="none"/>
        <c:tickLblPos val="low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4314880"/>
        <c:crosses val="autoZero"/>
        <c:auto val="1"/>
        <c:lblAlgn val="ctr"/>
        <c:lblOffset val="100"/>
        <c:noMultiLvlLbl val="0"/>
      </c:catAx>
      <c:valAx>
        <c:axId val="39431488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3878528"/>
        <c:crosses val="autoZero"/>
        <c:crossBetween val="between"/>
      </c:valAx>
      <c:spPr>
        <a:ln w="12700">
          <a:noFill/>
        </a:ln>
      </c:spPr>
    </c:plotArea>
    <c:legend>
      <c:legendPos val="b"/>
      <c:layout>
        <c:manualLayout>
          <c:xMode val="edge"/>
          <c:yMode val="edge"/>
          <c:x val="0.179299645390071"/>
          <c:y val="0.888505553086251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rgbClr val="283C4F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ln w="19050">
      <a:noFill/>
    </a:ln>
  </c:spPr>
  <c:txPr>
    <a:bodyPr/>
    <a:lstStyle/>
    <a:p>
      <a:pPr>
        <a:defRPr lang="zh-CN" sz="1000">
          <a:solidFill>
            <a:schemeClr val="bg1">
              <a:lumMod val="65000"/>
            </a:schemeClr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9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2016</a:t>
            </a:r>
            <a:r>
              <a:rPr lang="zh-CN" altLang="en-US" sz="9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lang="en-US" altLang="zh-CN" sz="9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-2020</a:t>
            </a:r>
            <a:r>
              <a:rPr lang="zh-CN" altLang="en-US" sz="9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年中国教育需求用户规模及预测</a:t>
            </a:r>
            <a:endParaRPr lang="zh-CN" altLang="en-US" sz="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 lang="zh-CN" sz="1200" b="1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9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The scale and forecast of education users in China from 2016 to 2020</a:t>
            </a:r>
            <a:endParaRPr lang="en-US" altLang="zh-CN" sz="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c:rich>
      </c:tx>
      <c:layout>
        <c:manualLayout>
          <c:xMode val="edge"/>
          <c:yMode val="edge"/>
          <c:x val="0.113401300236407"/>
          <c:y val="0.0271385981026487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2016-2020年中国教育市场需求规模及预测(亿人)</c:v>
                </c:pt>
              </c:strCache>
            </c:strRef>
          </c:tx>
          <c:spPr>
            <a:ln w="19050" cap="rnd" cmpd="sng" algn="ctr">
              <a:solidFill>
                <a:srgbClr val="283C4F"/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rgbClr val="283C4F"/>
              </a:solidFill>
              <a:ln w="19050" cap="flat" cmpd="sng" algn="ctr">
                <a:solidFill>
                  <a:srgbClr val="283C4F"/>
                </a:solidFill>
                <a:prstDash val="solid"/>
                <a:round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1.04</c:v>
                </c:pt>
                <c:pt idx="1">
                  <c:v>1.51</c:v>
                </c:pt>
                <c:pt idx="2">
                  <c:v>2.08</c:v>
                </c:pt>
                <c:pt idx="3">
                  <c:v>2.59</c:v>
                </c:pt>
                <c:pt idx="4">
                  <c:v>3.51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3878528"/>
        <c:axId val="394314880"/>
      </c:lineChart>
      <c:catAx>
        <c:axId val="393878528"/>
        <c:scaling>
          <c:orientation val="minMax"/>
        </c:scaling>
        <c:delete val="0"/>
        <c:axPos val="b"/>
        <c:numFmt formatCode="#\ ?/?" sourceLinked="0"/>
        <c:majorTickMark val="out"/>
        <c:minorTickMark val="none"/>
        <c:tickLblPos val="low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4314880"/>
        <c:crosses val="autoZero"/>
        <c:auto val="1"/>
        <c:lblAlgn val="ctr"/>
        <c:lblOffset val="100"/>
        <c:noMultiLvlLbl val="0"/>
      </c:catAx>
      <c:valAx>
        <c:axId val="39431488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3878528"/>
        <c:crosses val="autoZero"/>
        <c:crossBetween val="between"/>
      </c:valAx>
      <c:spPr>
        <a:ln w="12700">
          <a:noFill/>
        </a:ln>
      </c:spPr>
    </c:plotArea>
    <c:legend>
      <c:legendPos val="b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rgbClr val="283C4F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ln w="19050">
      <a:noFill/>
    </a:ln>
  </c:spPr>
  <c:txPr>
    <a:bodyPr/>
    <a:lstStyle/>
    <a:p>
      <a:pPr>
        <a:defRPr lang="zh-CN" sz="1000">
          <a:solidFill>
            <a:schemeClr val="bg1">
              <a:lumMod val="65000"/>
            </a:schemeClr>
          </a:solidFill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2012-2020E阶段教育市场投资规模（单位：亿元）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Sheet1!$A$2:$A$10</c:f>
              <c:strCach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1490</c:v>
                </c:pt>
                <c:pt idx="1">
                  <c:v>1800</c:v>
                </c:pt>
                <c:pt idx="2">
                  <c:v>2180</c:v>
                </c:pt>
                <c:pt idx="3">
                  <c:v>2833</c:v>
                </c:pt>
                <c:pt idx="4">
                  <c:v>3270</c:v>
                </c:pt>
                <c:pt idx="5">
                  <c:v>3963</c:v>
                </c:pt>
                <c:pt idx="6">
                  <c:v>4775</c:v>
                </c:pt>
                <c:pt idx="7">
                  <c:v>5706</c:v>
                </c:pt>
                <c:pt idx="8">
                  <c:v>6842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54675992"/>
        <c:axId val="954682224"/>
      </c:barChart>
      <c:catAx>
        <c:axId val="954675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4682224"/>
        <c:crosses val="autoZero"/>
        <c:auto val="1"/>
        <c:lblAlgn val="ctr"/>
        <c:lblOffset val="100"/>
        <c:noMultiLvlLbl val="0"/>
      </c:catAx>
      <c:valAx>
        <c:axId val="954682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4675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C4077C-A246-47E6-989B-31B4B0CE1AE8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78A6131-0FF3-4473-A085-E57274170704}">
      <dgm:prSet phldrT="[文本]"/>
      <dgm:spPr/>
      <dgm:t>
        <a:bodyPr/>
        <a:lstStyle/>
        <a:p>
          <a:r>
            <a:rPr lang="zh-CN" altLang="en-US"/>
            <a:t>董事长</a:t>
          </a:r>
        </a:p>
      </dgm:t>
    </dgm:pt>
    <dgm:pt modelId="{E871E5AB-1337-4552-9047-E235DE62F8F8}" cxnId="{737EA3EF-5798-4462-95D0-17AB7DEE1D30}" type="parTrans">
      <dgm:prSet/>
      <dgm:spPr/>
      <dgm:t>
        <a:bodyPr/>
        <a:lstStyle/>
        <a:p>
          <a:endParaRPr lang="zh-CN" altLang="en-US"/>
        </a:p>
      </dgm:t>
    </dgm:pt>
    <dgm:pt modelId="{B7D9C08C-119B-4CFB-9B97-8FF4A0396274}" cxnId="{737EA3EF-5798-4462-95D0-17AB7DEE1D30}" type="sibTrans">
      <dgm:prSet/>
      <dgm:spPr/>
      <dgm:t>
        <a:bodyPr/>
        <a:lstStyle/>
        <a:p>
          <a:endParaRPr lang="zh-CN" altLang="en-US"/>
        </a:p>
      </dgm:t>
    </dgm:pt>
    <dgm:pt modelId="{EDDB0A7E-69B9-44A1-BDE7-994A507F8BDF}" type="asst">
      <dgm:prSet phldrT="[文本]"/>
      <dgm:spPr/>
      <dgm:t>
        <a:bodyPr/>
        <a:lstStyle/>
        <a:p>
          <a:r>
            <a:rPr lang="zh-CN" altLang="en-US"/>
            <a:t>监事</a:t>
          </a:r>
        </a:p>
      </dgm:t>
    </dgm:pt>
    <dgm:pt modelId="{BE3CC6FC-3B13-4C58-8C86-21729C1673E4}" cxnId="{D5B28E63-EB8E-4F85-890B-EFBFF9FED563}" type="parTrans">
      <dgm:prSet/>
      <dgm:spPr/>
      <dgm:t>
        <a:bodyPr/>
        <a:lstStyle/>
        <a:p>
          <a:endParaRPr lang="zh-CN" altLang="en-US"/>
        </a:p>
      </dgm:t>
    </dgm:pt>
    <dgm:pt modelId="{79F390C4-36E4-4A1F-BFCA-C02716EEBB22}" cxnId="{D5B28E63-EB8E-4F85-890B-EFBFF9FED563}" type="sibTrans">
      <dgm:prSet/>
      <dgm:spPr/>
      <dgm:t>
        <a:bodyPr/>
        <a:lstStyle/>
        <a:p>
          <a:endParaRPr lang="zh-CN" altLang="en-US"/>
        </a:p>
      </dgm:t>
    </dgm:pt>
    <dgm:pt modelId="{89A2EE29-7FEC-45E0-A4C8-A6C4629FDA77}">
      <dgm:prSet phldrT="[文本]"/>
      <dgm:spPr/>
      <dgm:t>
        <a:bodyPr/>
        <a:lstStyle/>
        <a:p>
          <a:r>
            <a:rPr lang="zh-CN" altLang="en-US"/>
            <a:t>教育部门</a:t>
          </a:r>
        </a:p>
      </dgm:t>
    </dgm:pt>
    <dgm:pt modelId="{88794B83-4675-4779-85CC-29F744ECFA60}" cxnId="{97BD03FE-50CD-4441-BD97-1FA0C2C45452}" type="parTrans">
      <dgm:prSet/>
      <dgm:spPr/>
      <dgm:t>
        <a:bodyPr/>
        <a:lstStyle/>
        <a:p>
          <a:endParaRPr lang="zh-CN" altLang="en-US"/>
        </a:p>
      </dgm:t>
    </dgm:pt>
    <dgm:pt modelId="{322E2C9D-BCEB-40EE-980E-5FC6AC19F3A0}" cxnId="{97BD03FE-50CD-4441-BD97-1FA0C2C45452}" type="sibTrans">
      <dgm:prSet/>
      <dgm:spPr/>
      <dgm:t>
        <a:bodyPr/>
        <a:lstStyle/>
        <a:p>
          <a:endParaRPr lang="zh-CN" altLang="en-US"/>
        </a:p>
      </dgm:t>
    </dgm:pt>
    <dgm:pt modelId="{D0B85CFE-5265-4E58-B063-47ECC593F6B0}">
      <dgm:prSet phldrT="[文本]"/>
      <dgm:spPr/>
      <dgm:t>
        <a:bodyPr/>
        <a:lstStyle/>
        <a:p>
          <a:r>
            <a:rPr lang="zh-CN" altLang="en-US"/>
            <a:t>营销部门</a:t>
          </a:r>
        </a:p>
      </dgm:t>
    </dgm:pt>
    <dgm:pt modelId="{2C3929FC-C613-4915-8D54-4AE1406DD134}" cxnId="{A8366D7D-AAD7-4D05-BBAA-751B6044155F}" type="parTrans">
      <dgm:prSet/>
      <dgm:spPr/>
      <dgm:t>
        <a:bodyPr/>
        <a:lstStyle/>
        <a:p>
          <a:endParaRPr lang="zh-CN" altLang="en-US"/>
        </a:p>
      </dgm:t>
    </dgm:pt>
    <dgm:pt modelId="{63A49819-8B93-4505-A7EB-859B56C48DC6}" cxnId="{A8366D7D-AAD7-4D05-BBAA-751B6044155F}" type="sibTrans">
      <dgm:prSet/>
      <dgm:spPr/>
      <dgm:t>
        <a:bodyPr/>
        <a:lstStyle/>
        <a:p>
          <a:endParaRPr lang="zh-CN" altLang="en-US"/>
        </a:p>
      </dgm:t>
    </dgm:pt>
    <dgm:pt modelId="{D3846C9A-E262-4FA2-A733-CE6400861E8B}">
      <dgm:prSet phldrT="[文本]"/>
      <dgm:spPr/>
      <dgm:t>
        <a:bodyPr/>
        <a:lstStyle/>
        <a:p>
          <a:r>
            <a:rPr lang="zh-CN" altLang="en-US" dirty="0"/>
            <a:t>财务部门</a:t>
          </a:r>
        </a:p>
      </dgm:t>
    </dgm:pt>
    <dgm:pt modelId="{E4FB71FB-F952-4DD8-93FE-8CEA5A0AA146}" cxnId="{EEFD72C1-4E7C-4B0C-8058-FE2788CA5C6C}" type="parTrans">
      <dgm:prSet/>
      <dgm:spPr/>
      <dgm:t>
        <a:bodyPr/>
        <a:lstStyle/>
        <a:p>
          <a:endParaRPr lang="zh-CN" altLang="en-US"/>
        </a:p>
      </dgm:t>
    </dgm:pt>
    <dgm:pt modelId="{EFF40785-7944-4F25-9737-F4ACD93DB1A8}" cxnId="{EEFD72C1-4E7C-4B0C-8058-FE2788CA5C6C}" type="sibTrans">
      <dgm:prSet/>
      <dgm:spPr/>
      <dgm:t>
        <a:bodyPr/>
        <a:lstStyle/>
        <a:p>
          <a:endParaRPr lang="zh-CN" altLang="en-US"/>
        </a:p>
      </dgm:t>
    </dgm:pt>
    <dgm:pt modelId="{2B0410CB-376B-4D99-B1A8-87F8D786251E}">
      <dgm:prSet/>
      <dgm:spPr/>
      <dgm:t>
        <a:bodyPr/>
        <a:lstStyle/>
        <a:p>
          <a:r>
            <a:rPr lang="zh-CN" altLang="en-US"/>
            <a:t>培训人事</a:t>
          </a:r>
        </a:p>
      </dgm:t>
    </dgm:pt>
    <dgm:pt modelId="{87F5EFED-4DEC-44C0-A6B0-DD9FC66B5061}" cxnId="{2681DB6E-818A-40D3-B140-56F755A246D2}" type="parTrans">
      <dgm:prSet/>
      <dgm:spPr/>
      <dgm:t>
        <a:bodyPr/>
        <a:lstStyle/>
        <a:p>
          <a:endParaRPr lang="zh-CN" altLang="en-US"/>
        </a:p>
      </dgm:t>
    </dgm:pt>
    <dgm:pt modelId="{5811FA8D-0BFB-4426-980F-50168ACADD19}" cxnId="{2681DB6E-818A-40D3-B140-56F755A246D2}" type="sibTrans">
      <dgm:prSet/>
      <dgm:spPr/>
      <dgm:t>
        <a:bodyPr/>
        <a:lstStyle/>
        <a:p>
          <a:endParaRPr lang="zh-CN" altLang="en-US"/>
        </a:p>
      </dgm:t>
    </dgm:pt>
    <dgm:pt modelId="{CD427E15-9BBD-41DE-96ED-53C2240FF369}">
      <dgm:prSet/>
      <dgm:spPr/>
      <dgm:t>
        <a:bodyPr/>
        <a:lstStyle/>
        <a:p>
          <a:r>
            <a:rPr lang="zh-CN" altLang="en-US"/>
            <a:t>合作单位</a:t>
          </a:r>
        </a:p>
      </dgm:t>
    </dgm:pt>
    <dgm:pt modelId="{32D5E9C3-F5E0-4811-88F7-E1B78ACADC02}" cxnId="{65F3AB0B-A90B-4F73-9F80-CFB90C5DE188}" type="parTrans">
      <dgm:prSet/>
      <dgm:spPr/>
      <dgm:t>
        <a:bodyPr/>
        <a:lstStyle/>
        <a:p>
          <a:endParaRPr lang="zh-CN" altLang="en-US"/>
        </a:p>
      </dgm:t>
    </dgm:pt>
    <dgm:pt modelId="{DE16CF6F-061E-4E17-A22E-20AA4B0E7250}" cxnId="{65F3AB0B-A90B-4F73-9F80-CFB90C5DE188}" type="sibTrans">
      <dgm:prSet/>
      <dgm:spPr/>
      <dgm:t>
        <a:bodyPr/>
        <a:lstStyle/>
        <a:p>
          <a:endParaRPr lang="zh-CN" altLang="en-US"/>
        </a:p>
      </dgm:t>
    </dgm:pt>
    <dgm:pt modelId="{369E56B1-7D83-4B77-BA5F-A40647139562}">
      <dgm:prSet/>
      <dgm:spPr/>
      <dgm:t>
        <a:bodyPr/>
        <a:lstStyle/>
        <a:p>
          <a:r>
            <a:rPr lang="zh-CN" altLang="en-US"/>
            <a:t>股东大会</a:t>
          </a:r>
          <a:endParaRPr lang="en-US" altLang="zh-CN"/>
        </a:p>
      </dgm:t>
    </dgm:pt>
    <dgm:pt modelId="{6691ED60-AC9C-44C3-A19B-9EAEE301F332}" cxnId="{E6CE1632-F629-4BED-9833-11E2B8DEC31B}" type="sibTrans">
      <dgm:prSet/>
      <dgm:spPr/>
      <dgm:t>
        <a:bodyPr/>
        <a:lstStyle/>
        <a:p>
          <a:endParaRPr lang="zh-CN" altLang="en-US"/>
        </a:p>
      </dgm:t>
    </dgm:pt>
    <dgm:pt modelId="{776D146E-64D6-49DF-B432-0B1D2E0395CA}" cxnId="{E6CE1632-F629-4BED-9833-11E2B8DEC31B}" type="parTrans">
      <dgm:prSet/>
      <dgm:spPr/>
      <dgm:t>
        <a:bodyPr/>
        <a:lstStyle/>
        <a:p>
          <a:endParaRPr lang="zh-CN" altLang="en-US"/>
        </a:p>
      </dgm:t>
    </dgm:pt>
    <dgm:pt modelId="{21E6AD7D-2197-4D6A-9AF9-DA7E51817CBD}">
      <dgm:prSet/>
      <dgm:spPr/>
      <dgm:t>
        <a:bodyPr/>
        <a:lstStyle/>
        <a:p>
          <a:r>
            <a:rPr lang="zh-CN" altLang="en-US"/>
            <a:t>学龄辅导</a:t>
          </a:r>
        </a:p>
      </dgm:t>
    </dgm:pt>
    <dgm:pt modelId="{4FDF8E3F-F95A-48AE-B7AD-811B368A7AD9}" cxnId="{24A3994B-053C-427C-9D2C-7307CF2449E4}" type="parTrans">
      <dgm:prSet/>
      <dgm:spPr/>
      <dgm:t>
        <a:bodyPr/>
        <a:lstStyle/>
        <a:p>
          <a:endParaRPr lang="zh-CN" altLang="en-US"/>
        </a:p>
      </dgm:t>
    </dgm:pt>
    <dgm:pt modelId="{FBDCE978-30BC-494E-9D6B-601ABA94CD49}" cxnId="{24A3994B-053C-427C-9D2C-7307CF2449E4}" type="sibTrans">
      <dgm:prSet/>
      <dgm:spPr/>
      <dgm:t>
        <a:bodyPr/>
        <a:lstStyle/>
        <a:p>
          <a:endParaRPr lang="zh-CN" altLang="en-US"/>
        </a:p>
      </dgm:t>
    </dgm:pt>
    <dgm:pt modelId="{CBBFD8BD-086F-4059-9BB8-472CBB2CA222}">
      <dgm:prSet/>
      <dgm:spPr/>
      <dgm:t>
        <a:bodyPr/>
        <a:lstStyle/>
        <a:p>
          <a:r>
            <a:rPr lang="zh-CN" altLang="en-US"/>
            <a:t>教师资格培训</a:t>
          </a:r>
        </a:p>
      </dgm:t>
    </dgm:pt>
    <dgm:pt modelId="{D52BCE2F-950D-47BE-B6EA-77C94B365DC1}" cxnId="{2A0353A1-A3C8-4FD1-A595-23C7FB59CD0C}" type="parTrans">
      <dgm:prSet/>
      <dgm:spPr/>
      <dgm:t>
        <a:bodyPr/>
        <a:lstStyle/>
        <a:p>
          <a:endParaRPr lang="zh-CN" altLang="en-US"/>
        </a:p>
      </dgm:t>
    </dgm:pt>
    <dgm:pt modelId="{ED820E20-CDF4-400D-9D5D-D810354B8899}" cxnId="{2A0353A1-A3C8-4FD1-A595-23C7FB59CD0C}" type="sibTrans">
      <dgm:prSet/>
      <dgm:spPr/>
      <dgm:t>
        <a:bodyPr/>
        <a:lstStyle/>
        <a:p>
          <a:endParaRPr lang="zh-CN" altLang="en-US"/>
        </a:p>
      </dgm:t>
    </dgm:pt>
    <dgm:pt modelId="{5E75B8BD-BC10-40A3-A897-2E9C3BD352AE}">
      <dgm:prSet/>
      <dgm:spPr/>
      <dgm:t>
        <a:bodyPr/>
        <a:lstStyle/>
        <a:p>
          <a:r>
            <a:rPr lang="zh-CN" altLang="en-US"/>
            <a:t>考编</a:t>
          </a:r>
        </a:p>
      </dgm:t>
    </dgm:pt>
    <dgm:pt modelId="{F8315673-207D-417B-99FA-4ACD0EDFD5EA}" cxnId="{E4A43756-E2D7-49DA-9BEC-068C7F4A5A4E}" type="parTrans">
      <dgm:prSet/>
      <dgm:spPr/>
      <dgm:t>
        <a:bodyPr/>
        <a:lstStyle/>
        <a:p>
          <a:endParaRPr lang="zh-CN" altLang="en-US"/>
        </a:p>
      </dgm:t>
    </dgm:pt>
    <dgm:pt modelId="{C19654DF-25DF-48A3-9D6D-B69ABD52F3F8}" cxnId="{E4A43756-E2D7-49DA-9BEC-068C7F4A5A4E}" type="sibTrans">
      <dgm:prSet/>
      <dgm:spPr/>
      <dgm:t>
        <a:bodyPr/>
        <a:lstStyle/>
        <a:p>
          <a:endParaRPr lang="zh-CN" altLang="en-US"/>
        </a:p>
      </dgm:t>
    </dgm:pt>
    <dgm:pt modelId="{FD569362-6EE2-4FEE-91E7-ACF6232EAB80}">
      <dgm:prSet/>
      <dgm:spPr/>
      <dgm:t>
        <a:bodyPr/>
        <a:lstStyle/>
        <a:p>
          <a:r>
            <a:rPr lang="zh-CN" altLang="en-US"/>
            <a:t>推广</a:t>
          </a:r>
        </a:p>
      </dgm:t>
    </dgm:pt>
    <dgm:pt modelId="{3D0908D5-794C-4754-95FD-4CA4D7A03054}" cxnId="{24E73FCD-3FFA-4987-866D-4CB6BD6F8AB2}" type="parTrans">
      <dgm:prSet/>
      <dgm:spPr/>
      <dgm:t>
        <a:bodyPr/>
        <a:lstStyle/>
        <a:p>
          <a:endParaRPr lang="zh-CN" altLang="en-US"/>
        </a:p>
      </dgm:t>
    </dgm:pt>
    <dgm:pt modelId="{BCFDFBE2-9B87-48E3-8AF5-61803E116F0D}" cxnId="{24E73FCD-3FFA-4987-866D-4CB6BD6F8AB2}" type="sibTrans">
      <dgm:prSet/>
      <dgm:spPr/>
      <dgm:t>
        <a:bodyPr/>
        <a:lstStyle/>
        <a:p>
          <a:endParaRPr lang="zh-CN" altLang="en-US"/>
        </a:p>
      </dgm:t>
    </dgm:pt>
    <dgm:pt modelId="{65EABF19-7DF9-4809-BBE6-AE60D2D27C56}">
      <dgm:prSet/>
      <dgm:spPr/>
      <dgm:t>
        <a:bodyPr/>
        <a:lstStyle/>
        <a:p>
          <a:r>
            <a:rPr lang="zh-CN" altLang="en-US"/>
            <a:t>课程销售</a:t>
          </a:r>
        </a:p>
      </dgm:t>
    </dgm:pt>
    <dgm:pt modelId="{3CFF187C-D469-443E-A854-2D26B2D3E855}" cxnId="{B9B8D7F5-4E77-4FA4-8710-B059FD02231D}" type="parTrans">
      <dgm:prSet/>
      <dgm:spPr/>
      <dgm:t>
        <a:bodyPr/>
        <a:lstStyle/>
        <a:p>
          <a:endParaRPr lang="zh-CN" altLang="en-US"/>
        </a:p>
      </dgm:t>
    </dgm:pt>
    <dgm:pt modelId="{AAA5D431-CDD6-4826-9268-3D41991D52A0}" cxnId="{B9B8D7F5-4E77-4FA4-8710-B059FD02231D}" type="sibTrans">
      <dgm:prSet/>
      <dgm:spPr/>
      <dgm:t>
        <a:bodyPr/>
        <a:lstStyle/>
        <a:p>
          <a:endParaRPr lang="zh-CN" altLang="en-US"/>
        </a:p>
      </dgm:t>
    </dgm:pt>
    <dgm:pt modelId="{04BB1AC8-4CC4-4B2B-B8E3-D61D5ED762EB}">
      <dgm:prSet/>
      <dgm:spPr/>
      <dgm:t>
        <a:bodyPr/>
        <a:lstStyle/>
        <a:p>
          <a:r>
            <a:rPr lang="zh-CN" altLang="en-US"/>
            <a:t>会计</a:t>
          </a:r>
        </a:p>
      </dgm:t>
    </dgm:pt>
    <dgm:pt modelId="{75619973-B3DB-4346-964E-3E5BBC52E282}" cxnId="{338277D5-C7B3-40ED-95F3-3F08EB173731}" type="parTrans">
      <dgm:prSet/>
      <dgm:spPr/>
      <dgm:t>
        <a:bodyPr/>
        <a:lstStyle/>
        <a:p>
          <a:endParaRPr lang="zh-CN" altLang="en-US"/>
        </a:p>
      </dgm:t>
    </dgm:pt>
    <dgm:pt modelId="{2E42F9C7-6D0C-4168-8F24-9775DC90C288}" cxnId="{338277D5-C7B3-40ED-95F3-3F08EB173731}" type="sibTrans">
      <dgm:prSet/>
      <dgm:spPr/>
      <dgm:t>
        <a:bodyPr/>
        <a:lstStyle/>
        <a:p>
          <a:endParaRPr lang="zh-CN" altLang="en-US"/>
        </a:p>
      </dgm:t>
    </dgm:pt>
    <dgm:pt modelId="{C6B1B07A-696E-43AB-9376-BBF109683319}">
      <dgm:prSet/>
      <dgm:spPr/>
      <dgm:t>
        <a:bodyPr/>
        <a:lstStyle/>
        <a:p>
          <a:r>
            <a:rPr lang="zh-CN" altLang="en-US"/>
            <a:t>人事</a:t>
          </a:r>
          <a:endParaRPr lang="en-US" altLang="zh-CN"/>
        </a:p>
      </dgm:t>
    </dgm:pt>
    <dgm:pt modelId="{8FA7154E-CAFA-4A56-A278-DC6DD631B66E}" cxnId="{97125D59-C62B-4F2A-BDE1-94408278E2F3}" type="parTrans">
      <dgm:prSet/>
      <dgm:spPr/>
      <dgm:t>
        <a:bodyPr/>
        <a:lstStyle/>
        <a:p>
          <a:endParaRPr lang="zh-CN" altLang="en-US"/>
        </a:p>
      </dgm:t>
    </dgm:pt>
    <dgm:pt modelId="{164AC7BC-9769-42BB-94C1-FD67F6BFD635}" cxnId="{97125D59-C62B-4F2A-BDE1-94408278E2F3}" type="sibTrans">
      <dgm:prSet/>
      <dgm:spPr/>
      <dgm:t>
        <a:bodyPr/>
        <a:lstStyle/>
        <a:p>
          <a:endParaRPr lang="zh-CN" altLang="en-US"/>
        </a:p>
      </dgm:t>
    </dgm:pt>
    <dgm:pt modelId="{41900395-D614-4100-BC43-7AB58F966BB8}">
      <dgm:prSet/>
      <dgm:spPr/>
      <dgm:t>
        <a:bodyPr/>
        <a:lstStyle/>
        <a:p>
          <a:r>
            <a:rPr lang="zh-CN" altLang="en-US"/>
            <a:t>培训教师</a:t>
          </a:r>
        </a:p>
      </dgm:t>
    </dgm:pt>
    <dgm:pt modelId="{439D0C76-AFA6-4962-902A-49A46B0FD1AA}" cxnId="{84906DFE-6E0A-4E41-8ED0-C2C28662009C}" type="parTrans">
      <dgm:prSet/>
      <dgm:spPr/>
      <dgm:t>
        <a:bodyPr/>
        <a:lstStyle/>
        <a:p>
          <a:endParaRPr lang="zh-CN" altLang="en-US"/>
        </a:p>
      </dgm:t>
    </dgm:pt>
    <dgm:pt modelId="{5E39452E-723D-45AE-BFC4-A6E981B1547E}" cxnId="{84906DFE-6E0A-4E41-8ED0-C2C28662009C}" type="sibTrans">
      <dgm:prSet/>
      <dgm:spPr/>
      <dgm:t>
        <a:bodyPr/>
        <a:lstStyle/>
        <a:p>
          <a:endParaRPr lang="zh-CN" altLang="en-US"/>
        </a:p>
      </dgm:t>
    </dgm:pt>
    <dgm:pt modelId="{BE41CABE-F1E8-4CCA-88FA-7E6DED16F3D7}">
      <dgm:prSet/>
      <dgm:spPr/>
      <dgm:t>
        <a:bodyPr/>
        <a:lstStyle/>
        <a:p>
          <a:r>
            <a:rPr lang="en-US" altLang="zh-CN"/>
            <a:t>xxx</a:t>
          </a:r>
          <a:endParaRPr lang="zh-CN" altLang="en-US"/>
        </a:p>
      </dgm:t>
    </dgm:pt>
    <dgm:pt modelId="{ABBF1259-6C0A-45A5-AB3F-9FC7F39BED5E}" cxnId="{1EEAC83D-94E5-4C14-B401-2AAEDC57273E}" type="parTrans">
      <dgm:prSet/>
      <dgm:spPr/>
      <dgm:t>
        <a:bodyPr/>
        <a:lstStyle/>
        <a:p>
          <a:endParaRPr lang="zh-CN" altLang="en-US"/>
        </a:p>
      </dgm:t>
    </dgm:pt>
    <dgm:pt modelId="{93B1563C-1F00-4D0C-A7C2-76F108FBF48B}" cxnId="{1EEAC83D-94E5-4C14-B401-2AAEDC57273E}" type="sibTrans">
      <dgm:prSet/>
      <dgm:spPr/>
      <dgm:t>
        <a:bodyPr/>
        <a:lstStyle/>
        <a:p>
          <a:endParaRPr lang="zh-CN" altLang="en-US"/>
        </a:p>
      </dgm:t>
    </dgm:pt>
    <dgm:pt modelId="{B29E1031-796D-4565-90ED-B211BDCAE975}" type="pres">
      <dgm:prSet presAssocID="{86C4077C-A246-47E6-989B-31B4B0CE1AE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A24BED0-482D-443E-B003-2CE512E80702}" type="pres">
      <dgm:prSet presAssocID="{369E56B1-7D83-4B77-BA5F-A40647139562}" presName="hierRoot1" presStyleCnt="0">
        <dgm:presLayoutVars>
          <dgm:hierBranch val="init"/>
        </dgm:presLayoutVars>
      </dgm:prSet>
      <dgm:spPr/>
    </dgm:pt>
    <dgm:pt modelId="{5B24B1F7-010C-4660-9EC0-3FE96414B512}" type="pres">
      <dgm:prSet presAssocID="{369E56B1-7D83-4B77-BA5F-A40647139562}" presName="rootComposite1" presStyleCnt="0"/>
      <dgm:spPr/>
    </dgm:pt>
    <dgm:pt modelId="{490D07F0-FBD3-4FDB-9290-87A6EB311477}" type="pres">
      <dgm:prSet presAssocID="{369E56B1-7D83-4B77-BA5F-A40647139562}" presName="rootText1" presStyleLbl="node0" presStyleIdx="0" presStyleCnt="1">
        <dgm:presLayoutVars>
          <dgm:chPref val="3"/>
        </dgm:presLayoutVars>
      </dgm:prSet>
      <dgm:spPr/>
    </dgm:pt>
    <dgm:pt modelId="{EBA0AA78-237E-440B-BBB3-433C85AD34A4}" type="pres">
      <dgm:prSet presAssocID="{369E56B1-7D83-4B77-BA5F-A40647139562}" presName="rootConnector1" presStyleLbl="node1" presStyleIdx="0" presStyleCnt="0"/>
      <dgm:spPr/>
    </dgm:pt>
    <dgm:pt modelId="{D7111BEF-4EBA-4413-A6D7-4454D68255CD}" type="pres">
      <dgm:prSet presAssocID="{369E56B1-7D83-4B77-BA5F-A40647139562}" presName="hierChild2" presStyleCnt="0"/>
      <dgm:spPr/>
    </dgm:pt>
    <dgm:pt modelId="{DAF210E4-26F0-4423-BA37-1927C763B925}" type="pres">
      <dgm:prSet presAssocID="{E871E5AB-1337-4552-9047-E235DE62F8F8}" presName="Name37" presStyleLbl="parChTrans1D2" presStyleIdx="0" presStyleCnt="1"/>
      <dgm:spPr/>
    </dgm:pt>
    <dgm:pt modelId="{7CB3ED7E-949F-4A68-85A4-60E048D03354}" type="pres">
      <dgm:prSet presAssocID="{278A6131-0FF3-4473-A085-E57274170704}" presName="hierRoot2" presStyleCnt="0">
        <dgm:presLayoutVars>
          <dgm:hierBranch val="init"/>
        </dgm:presLayoutVars>
      </dgm:prSet>
      <dgm:spPr/>
    </dgm:pt>
    <dgm:pt modelId="{A5AD9034-6BEC-4F48-BF6B-06F90717A37F}" type="pres">
      <dgm:prSet presAssocID="{278A6131-0FF3-4473-A085-E57274170704}" presName="rootComposite" presStyleCnt="0"/>
      <dgm:spPr/>
    </dgm:pt>
    <dgm:pt modelId="{A4BDEDA6-4199-4BD5-B151-4EACB54E2B54}" type="pres">
      <dgm:prSet presAssocID="{278A6131-0FF3-4473-A085-E57274170704}" presName="rootText" presStyleLbl="node2" presStyleIdx="0" presStyleCnt="1">
        <dgm:presLayoutVars>
          <dgm:chPref val="3"/>
        </dgm:presLayoutVars>
      </dgm:prSet>
      <dgm:spPr/>
    </dgm:pt>
    <dgm:pt modelId="{A60D1730-E828-4EF7-8AEF-4CD876BCD178}" type="pres">
      <dgm:prSet presAssocID="{278A6131-0FF3-4473-A085-E57274170704}" presName="rootConnector" presStyleLbl="node2" presStyleIdx="0" presStyleCnt="1"/>
      <dgm:spPr/>
    </dgm:pt>
    <dgm:pt modelId="{557CA3A0-5D32-47DC-8975-01097BD3DC4B}" type="pres">
      <dgm:prSet presAssocID="{278A6131-0FF3-4473-A085-E57274170704}" presName="hierChild4" presStyleCnt="0"/>
      <dgm:spPr/>
    </dgm:pt>
    <dgm:pt modelId="{E485335E-91CB-4719-AA93-BEEABB9E048A}" type="pres">
      <dgm:prSet presAssocID="{88794B83-4675-4779-85CC-29F744ECFA60}" presName="Name37" presStyleLbl="parChTrans1D3" presStyleIdx="0" presStyleCnt="6"/>
      <dgm:spPr/>
    </dgm:pt>
    <dgm:pt modelId="{B5903978-A9B3-494B-A454-70840AA9EC5E}" type="pres">
      <dgm:prSet presAssocID="{89A2EE29-7FEC-45E0-A4C8-A6C4629FDA77}" presName="hierRoot2" presStyleCnt="0">
        <dgm:presLayoutVars>
          <dgm:hierBranch/>
        </dgm:presLayoutVars>
      </dgm:prSet>
      <dgm:spPr/>
    </dgm:pt>
    <dgm:pt modelId="{D663F73B-4617-454D-AFF2-B37849A6D103}" type="pres">
      <dgm:prSet presAssocID="{89A2EE29-7FEC-45E0-A4C8-A6C4629FDA77}" presName="rootComposite" presStyleCnt="0"/>
      <dgm:spPr/>
    </dgm:pt>
    <dgm:pt modelId="{CC0ED549-85E7-476E-9026-EFAB08745CBC}" type="pres">
      <dgm:prSet presAssocID="{89A2EE29-7FEC-45E0-A4C8-A6C4629FDA77}" presName="rootText" presStyleLbl="node3" presStyleIdx="0" presStyleCnt="5">
        <dgm:presLayoutVars>
          <dgm:chPref val="3"/>
        </dgm:presLayoutVars>
      </dgm:prSet>
      <dgm:spPr/>
    </dgm:pt>
    <dgm:pt modelId="{E4C021E3-E70B-4091-8C68-9AF44860214C}" type="pres">
      <dgm:prSet presAssocID="{89A2EE29-7FEC-45E0-A4C8-A6C4629FDA77}" presName="rootConnector" presStyleLbl="node3" presStyleIdx="0" presStyleCnt="5"/>
      <dgm:spPr/>
    </dgm:pt>
    <dgm:pt modelId="{2E484A6C-27D1-4185-8AB1-D3D2F368F1E8}" type="pres">
      <dgm:prSet presAssocID="{89A2EE29-7FEC-45E0-A4C8-A6C4629FDA77}" presName="hierChild4" presStyleCnt="0"/>
      <dgm:spPr/>
    </dgm:pt>
    <dgm:pt modelId="{68220BF6-3872-4E06-AAC5-FBD93E840EE5}" type="pres">
      <dgm:prSet presAssocID="{4FDF8E3F-F95A-48AE-B7AD-811B368A7AD9}" presName="Name35" presStyleLbl="parChTrans1D4" presStyleIdx="0" presStyleCnt="9"/>
      <dgm:spPr/>
    </dgm:pt>
    <dgm:pt modelId="{B6D45096-9835-4673-9A74-62C3BC744BBB}" type="pres">
      <dgm:prSet presAssocID="{21E6AD7D-2197-4D6A-9AF9-DA7E51817CBD}" presName="hierRoot2" presStyleCnt="0">
        <dgm:presLayoutVars>
          <dgm:hierBranch val="init"/>
        </dgm:presLayoutVars>
      </dgm:prSet>
      <dgm:spPr/>
    </dgm:pt>
    <dgm:pt modelId="{10013D57-C257-4411-ACDD-9EEE2DCDCAA2}" type="pres">
      <dgm:prSet presAssocID="{21E6AD7D-2197-4D6A-9AF9-DA7E51817CBD}" presName="rootComposite" presStyleCnt="0"/>
      <dgm:spPr/>
    </dgm:pt>
    <dgm:pt modelId="{A102E74E-DD7C-4140-9E0C-7503E758FEC0}" type="pres">
      <dgm:prSet presAssocID="{21E6AD7D-2197-4D6A-9AF9-DA7E51817CBD}" presName="rootText" presStyleLbl="node4" presStyleIdx="0" presStyleCnt="9">
        <dgm:presLayoutVars>
          <dgm:chPref val="3"/>
        </dgm:presLayoutVars>
      </dgm:prSet>
      <dgm:spPr/>
    </dgm:pt>
    <dgm:pt modelId="{13D66284-272E-42C8-A63A-4AE9FA3AF7F1}" type="pres">
      <dgm:prSet presAssocID="{21E6AD7D-2197-4D6A-9AF9-DA7E51817CBD}" presName="rootConnector" presStyleLbl="node4" presStyleIdx="0" presStyleCnt="9"/>
      <dgm:spPr/>
    </dgm:pt>
    <dgm:pt modelId="{53008208-5144-42C0-90C0-BD39735532CD}" type="pres">
      <dgm:prSet presAssocID="{21E6AD7D-2197-4D6A-9AF9-DA7E51817CBD}" presName="hierChild4" presStyleCnt="0"/>
      <dgm:spPr/>
    </dgm:pt>
    <dgm:pt modelId="{0D1F9F4F-AF3C-40FD-9B39-3246C7967150}" type="pres">
      <dgm:prSet presAssocID="{21E6AD7D-2197-4D6A-9AF9-DA7E51817CBD}" presName="hierChild5" presStyleCnt="0"/>
      <dgm:spPr/>
    </dgm:pt>
    <dgm:pt modelId="{A86B37C0-35A0-420D-B572-A9746427580B}" type="pres">
      <dgm:prSet presAssocID="{D52BCE2F-950D-47BE-B6EA-77C94B365DC1}" presName="Name35" presStyleLbl="parChTrans1D4" presStyleIdx="1" presStyleCnt="9"/>
      <dgm:spPr/>
    </dgm:pt>
    <dgm:pt modelId="{3332436C-6753-4C66-8BFB-D20AB3F5B9F5}" type="pres">
      <dgm:prSet presAssocID="{CBBFD8BD-086F-4059-9BB8-472CBB2CA222}" presName="hierRoot2" presStyleCnt="0">
        <dgm:presLayoutVars>
          <dgm:hierBranch val="init"/>
        </dgm:presLayoutVars>
      </dgm:prSet>
      <dgm:spPr/>
    </dgm:pt>
    <dgm:pt modelId="{036A41CD-936E-44D8-AF54-F3662BB747BD}" type="pres">
      <dgm:prSet presAssocID="{CBBFD8BD-086F-4059-9BB8-472CBB2CA222}" presName="rootComposite" presStyleCnt="0"/>
      <dgm:spPr/>
    </dgm:pt>
    <dgm:pt modelId="{7DAB11E3-03B8-4AA1-A452-4E119F02293F}" type="pres">
      <dgm:prSet presAssocID="{CBBFD8BD-086F-4059-9BB8-472CBB2CA222}" presName="rootText" presStyleLbl="node4" presStyleIdx="1" presStyleCnt="9" custScaleX="136959">
        <dgm:presLayoutVars>
          <dgm:chPref val="3"/>
        </dgm:presLayoutVars>
      </dgm:prSet>
      <dgm:spPr/>
    </dgm:pt>
    <dgm:pt modelId="{CA431571-CD0A-4E14-B59C-56624EF8816F}" type="pres">
      <dgm:prSet presAssocID="{CBBFD8BD-086F-4059-9BB8-472CBB2CA222}" presName="rootConnector" presStyleLbl="node4" presStyleIdx="1" presStyleCnt="9"/>
      <dgm:spPr/>
    </dgm:pt>
    <dgm:pt modelId="{EB005A79-EF08-43A7-B86D-6A0204B2DF93}" type="pres">
      <dgm:prSet presAssocID="{CBBFD8BD-086F-4059-9BB8-472CBB2CA222}" presName="hierChild4" presStyleCnt="0"/>
      <dgm:spPr/>
    </dgm:pt>
    <dgm:pt modelId="{4CE0CB8F-946E-4FE1-8E52-96DD7FCD4024}" type="pres">
      <dgm:prSet presAssocID="{CBBFD8BD-086F-4059-9BB8-472CBB2CA222}" presName="hierChild5" presStyleCnt="0"/>
      <dgm:spPr/>
    </dgm:pt>
    <dgm:pt modelId="{C9274704-9920-4226-8F81-432A1AEDAD59}" type="pres">
      <dgm:prSet presAssocID="{F8315673-207D-417B-99FA-4ACD0EDFD5EA}" presName="Name35" presStyleLbl="parChTrans1D4" presStyleIdx="2" presStyleCnt="9"/>
      <dgm:spPr/>
    </dgm:pt>
    <dgm:pt modelId="{24DC31AF-D7A1-4BF0-9435-C04B45FF848D}" type="pres">
      <dgm:prSet presAssocID="{5E75B8BD-BC10-40A3-A897-2E9C3BD352AE}" presName="hierRoot2" presStyleCnt="0">
        <dgm:presLayoutVars>
          <dgm:hierBranch val="init"/>
        </dgm:presLayoutVars>
      </dgm:prSet>
      <dgm:spPr/>
    </dgm:pt>
    <dgm:pt modelId="{58FD3B02-6560-4BD3-962B-35C2C24DA631}" type="pres">
      <dgm:prSet presAssocID="{5E75B8BD-BC10-40A3-A897-2E9C3BD352AE}" presName="rootComposite" presStyleCnt="0"/>
      <dgm:spPr/>
    </dgm:pt>
    <dgm:pt modelId="{F32D3A53-8404-4579-AD97-E8E0AC3F48D9}" type="pres">
      <dgm:prSet presAssocID="{5E75B8BD-BC10-40A3-A897-2E9C3BD352AE}" presName="rootText" presStyleLbl="node4" presStyleIdx="2" presStyleCnt="9">
        <dgm:presLayoutVars>
          <dgm:chPref val="3"/>
        </dgm:presLayoutVars>
      </dgm:prSet>
      <dgm:spPr/>
    </dgm:pt>
    <dgm:pt modelId="{EEC690C7-A100-44DD-BCE8-77E810714DF6}" type="pres">
      <dgm:prSet presAssocID="{5E75B8BD-BC10-40A3-A897-2E9C3BD352AE}" presName="rootConnector" presStyleLbl="node4" presStyleIdx="2" presStyleCnt="9"/>
      <dgm:spPr/>
    </dgm:pt>
    <dgm:pt modelId="{5AA89B39-7F9F-40E3-BE9D-4B4C91F22FF7}" type="pres">
      <dgm:prSet presAssocID="{5E75B8BD-BC10-40A3-A897-2E9C3BD352AE}" presName="hierChild4" presStyleCnt="0"/>
      <dgm:spPr/>
    </dgm:pt>
    <dgm:pt modelId="{155C66FD-850D-4979-A996-07E1AAA8AFE0}" type="pres">
      <dgm:prSet presAssocID="{5E75B8BD-BC10-40A3-A897-2E9C3BD352AE}" presName="hierChild5" presStyleCnt="0"/>
      <dgm:spPr/>
    </dgm:pt>
    <dgm:pt modelId="{47F74733-C013-40DF-9D34-9C8B6D2261B6}" type="pres">
      <dgm:prSet presAssocID="{89A2EE29-7FEC-45E0-A4C8-A6C4629FDA77}" presName="hierChild5" presStyleCnt="0"/>
      <dgm:spPr/>
    </dgm:pt>
    <dgm:pt modelId="{8FC41888-E96E-4348-90B4-7F5867D30DCD}" type="pres">
      <dgm:prSet presAssocID="{2C3929FC-C613-4915-8D54-4AE1406DD134}" presName="Name37" presStyleLbl="parChTrans1D3" presStyleIdx="1" presStyleCnt="6"/>
      <dgm:spPr/>
    </dgm:pt>
    <dgm:pt modelId="{90DF735A-ADDD-4491-99AC-EE6B6D889A13}" type="pres">
      <dgm:prSet presAssocID="{D0B85CFE-5265-4E58-B063-47ECC593F6B0}" presName="hierRoot2" presStyleCnt="0">
        <dgm:presLayoutVars>
          <dgm:hierBranch val="init"/>
        </dgm:presLayoutVars>
      </dgm:prSet>
      <dgm:spPr/>
    </dgm:pt>
    <dgm:pt modelId="{68C9C6A2-A98E-4DC4-9008-3996AB75A600}" type="pres">
      <dgm:prSet presAssocID="{D0B85CFE-5265-4E58-B063-47ECC593F6B0}" presName="rootComposite" presStyleCnt="0"/>
      <dgm:spPr/>
    </dgm:pt>
    <dgm:pt modelId="{4BA31E10-A256-430E-88F6-3F0F2B152654}" type="pres">
      <dgm:prSet presAssocID="{D0B85CFE-5265-4E58-B063-47ECC593F6B0}" presName="rootText" presStyleLbl="node3" presStyleIdx="1" presStyleCnt="5">
        <dgm:presLayoutVars>
          <dgm:chPref val="3"/>
        </dgm:presLayoutVars>
      </dgm:prSet>
      <dgm:spPr/>
    </dgm:pt>
    <dgm:pt modelId="{52FF0840-B71D-489D-A5DF-1DD678E40490}" type="pres">
      <dgm:prSet presAssocID="{D0B85CFE-5265-4E58-B063-47ECC593F6B0}" presName="rootConnector" presStyleLbl="node3" presStyleIdx="1" presStyleCnt="5"/>
      <dgm:spPr/>
    </dgm:pt>
    <dgm:pt modelId="{DE6CC818-BE30-492F-BB93-40C4F28857EB}" type="pres">
      <dgm:prSet presAssocID="{D0B85CFE-5265-4E58-B063-47ECC593F6B0}" presName="hierChild4" presStyleCnt="0"/>
      <dgm:spPr/>
    </dgm:pt>
    <dgm:pt modelId="{13473088-556E-4081-8912-754DDD1C8176}" type="pres">
      <dgm:prSet presAssocID="{3D0908D5-794C-4754-95FD-4CA4D7A03054}" presName="Name37" presStyleLbl="parChTrans1D4" presStyleIdx="3" presStyleCnt="9"/>
      <dgm:spPr/>
    </dgm:pt>
    <dgm:pt modelId="{22050FE6-1EE7-4850-AA28-82534D6FAAD8}" type="pres">
      <dgm:prSet presAssocID="{FD569362-6EE2-4FEE-91E7-ACF6232EAB80}" presName="hierRoot2" presStyleCnt="0">
        <dgm:presLayoutVars>
          <dgm:hierBranch val="init"/>
        </dgm:presLayoutVars>
      </dgm:prSet>
      <dgm:spPr/>
    </dgm:pt>
    <dgm:pt modelId="{1A0B0450-DF64-4661-B773-B7A326032ECD}" type="pres">
      <dgm:prSet presAssocID="{FD569362-6EE2-4FEE-91E7-ACF6232EAB80}" presName="rootComposite" presStyleCnt="0"/>
      <dgm:spPr/>
    </dgm:pt>
    <dgm:pt modelId="{CA695524-4797-4BD6-91C5-32E6359A7221}" type="pres">
      <dgm:prSet presAssocID="{FD569362-6EE2-4FEE-91E7-ACF6232EAB80}" presName="rootText" presStyleLbl="node4" presStyleIdx="3" presStyleCnt="9">
        <dgm:presLayoutVars>
          <dgm:chPref val="3"/>
        </dgm:presLayoutVars>
      </dgm:prSet>
      <dgm:spPr/>
    </dgm:pt>
    <dgm:pt modelId="{5F9E42E8-2F36-481F-883A-FDE69078B707}" type="pres">
      <dgm:prSet presAssocID="{FD569362-6EE2-4FEE-91E7-ACF6232EAB80}" presName="rootConnector" presStyleLbl="node4" presStyleIdx="3" presStyleCnt="9"/>
      <dgm:spPr/>
    </dgm:pt>
    <dgm:pt modelId="{C7EE33E9-1EBB-41C5-B618-C5E86CBFC0A0}" type="pres">
      <dgm:prSet presAssocID="{FD569362-6EE2-4FEE-91E7-ACF6232EAB80}" presName="hierChild4" presStyleCnt="0"/>
      <dgm:spPr/>
    </dgm:pt>
    <dgm:pt modelId="{ACE19FA0-98BE-473B-8F5C-B2E59DE48666}" type="pres">
      <dgm:prSet presAssocID="{FD569362-6EE2-4FEE-91E7-ACF6232EAB80}" presName="hierChild5" presStyleCnt="0"/>
      <dgm:spPr/>
    </dgm:pt>
    <dgm:pt modelId="{F261C666-6221-4E96-91E8-B888452A4F91}" type="pres">
      <dgm:prSet presAssocID="{3CFF187C-D469-443E-A854-2D26B2D3E855}" presName="Name37" presStyleLbl="parChTrans1D4" presStyleIdx="4" presStyleCnt="9"/>
      <dgm:spPr/>
    </dgm:pt>
    <dgm:pt modelId="{D58B8DD5-EE50-428B-8051-A67A958AD4D2}" type="pres">
      <dgm:prSet presAssocID="{65EABF19-7DF9-4809-BBE6-AE60D2D27C56}" presName="hierRoot2" presStyleCnt="0">
        <dgm:presLayoutVars>
          <dgm:hierBranch val="init"/>
        </dgm:presLayoutVars>
      </dgm:prSet>
      <dgm:spPr/>
    </dgm:pt>
    <dgm:pt modelId="{28562778-DD6B-49BC-83A8-7A4624ED8A82}" type="pres">
      <dgm:prSet presAssocID="{65EABF19-7DF9-4809-BBE6-AE60D2D27C56}" presName="rootComposite" presStyleCnt="0"/>
      <dgm:spPr/>
    </dgm:pt>
    <dgm:pt modelId="{5C2C7F10-DA1D-4190-AA05-0FD8C1C5A73B}" type="pres">
      <dgm:prSet presAssocID="{65EABF19-7DF9-4809-BBE6-AE60D2D27C56}" presName="rootText" presStyleLbl="node4" presStyleIdx="4" presStyleCnt="9">
        <dgm:presLayoutVars>
          <dgm:chPref val="3"/>
        </dgm:presLayoutVars>
      </dgm:prSet>
      <dgm:spPr/>
    </dgm:pt>
    <dgm:pt modelId="{48EEC555-C2A7-4CB6-98F6-8F6968EAB51B}" type="pres">
      <dgm:prSet presAssocID="{65EABF19-7DF9-4809-BBE6-AE60D2D27C56}" presName="rootConnector" presStyleLbl="node4" presStyleIdx="4" presStyleCnt="9"/>
      <dgm:spPr/>
    </dgm:pt>
    <dgm:pt modelId="{A8607629-DEF9-4A02-AD4B-3541DF1E7A94}" type="pres">
      <dgm:prSet presAssocID="{65EABF19-7DF9-4809-BBE6-AE60D2D27C56}" presName="hierChild4" presStyleCnt="0"/>
      <dgm:spPr/>
    </dgm:pt>
    <dgm:pt modelId="{7A9B3086-1469-40D5-9999-90990C37E380}" type="pres">
      <dgm:prSet presAssocID="{65EABF19-7DF9-4809-BBE6-AE60D2D27C56}" presName="hierChild5" presStyleCnt="0"/>
      <dgm:spPr/>
    </dgm:pt>
    <dgm:pt modelId="{0F3CA05D-AD95-43E8-A9BA-1A1710BFD367}" type="pres">
      <dgm:prSet presAssocID="{D0B85CFE-5265-4E58-B063-47ECC593F6B0}" presName="hierChild5" presStyleCnt="0"/>
      <dgm:spPr/>
    </dgm:pt>
    <dgm:pt modelId="{CE00920F-7BE7-4DBD-9CC1-2F32ACA9EF2D}" type="pres">
      <dgm:prSet presAssocID="{E4FB71FB-F952-4DD8-93FE-8CEA5A0AA146}" presName="Name37" presStyleLbl="parChTrans1D3" presStyleIdx="2" presStyleCnt="6"/>
      <dgm:spPr/>
    </dgm:pt>
    <dgm:pt modelId="{9822708F-DAA1-4B86-8D01-535C53C9B5BB}" type="pres">
      <dgm:prSet presAssocID="{D3846C9A-E262-4FA2-A733-CE6400861E8B}" presName="hierRoot2" presStyleCnt="0">
        <dgm:presLayoutVars>
          <dgm:hierBranch val="init"/>
        </dgm:presLayoutVars>
      </dgm:prSet>
      <dgm:spPr/>
    </dgm:pt>
    <dgm:pt modelId="{FB9CDA5D-6AFF-4BE7-8935-5749B6B4C61F}" type="pres">
      <dgm:prSet presAssocID="{D3846C9A-E262-4FA2-A733-CE6400861E8B}" presName="rootComposite" presStyleCnt="0"/>
      <dgm:spPr/>
    </dgm:pt>
    <dgm:pt modelId="{2CF8C031-3FE7-4BE0-85B7-1A296E744B96}" type="pres">
      <dgm:prSet presAssocID="{D3846C9A-E262-4FA2-A733-CE6400861E8B}" presName="rootText" presStyleLbl="node3" presStyleIdx="2" presStyleCnt="5">
        <dgm:presLayoutVars>
          <dgm:chPref val="3"/>
        </dgm:presLayoutVars>
      </dgm:prSet>
      <dgm:spPr/>
    </dgm:pt>
    <dgm:pt modelId="{0F7E7182-48D0-4825-9EC7-F9372CA5DFBF}" type="pres">
      <dgm:prSet presAssocID="{D3846C9A-E262-4FA2-A733-CE6400861E8B}" presName="rootConnector" presStyleLbl="node3" presStyleIdx="2" presStyleCnt="5"/>
      <dgm:spPr/>
    </dgm:pt>
    <dgm:pt modelId="{597F3F47-B2B1-41CD-AFD9-AA48BD05C4AF}" type="pres">
      <dgm:prSet presAssocID="{D3846C9A-E262-4FA2-A733-CE6400861E8B}" presName="hierChild4" presStyleCnt="0"/>
      <dgm:spPr/>
    </dgm:pt>
    <dgm:pt modelId="{CB95F685-F021-4574-918D-24FF4E4B3CB7}" type="pres">
      <dgm:prSet presAssocID="{75619973-B3DB-4346-964E-3E5BBC52E282}" presName="Name37" presStyleLbl="parChTrans1D4" presStyleIdx="5" presStyleCnt="9"/>
      <dgm:spPr/>
    </dgm:pt>
    <dgm:pt modelId="{4079F409-C4FA-44AD-BB09-7C058C151A9E}" type="pres">
      <dgm:prSet presAssocID="{04BB1AC8-4CC4-4B2B-B8E3-D61D5ED762EB}" presName="hierRoot2" presStyleCnt="0">
        <dgm:presLayoutVars>
          <dgm:hierBranch val="init"/>
        </dgm:presLayoutVars>
      </dgm:prSet>
      <dgm:spPr/>
    </dgm:pt>
    <dgm:pt modelId="{3FB407C3-DAC0-4827-9995-8629A4055C85}" type="pres">
      <dgm:prSet presAssocID="{04BB1AC8-4CC4-4B2B-B8E3-D61D5ED762EB}" presName="rootComposite" presStyleCnt="0"/>
      <dgm:spPr/>
    </dgm:pt>
    <dgm:pt modelId="{43AEA283-54F8-473B-BEA9-0927993565B6}" type="pres">
      <dgm:prSet presAssocID="{04BB1AC8-4CC4-4B2B-B8E3-D61D5ED762EB}" presName="rootText" presStyleLbl="node4" presStyleIdx="5" presStyleCnt="9">
        <dgm:presLayoutVars>
          <dgm:chPref val="3"/>
        </dgm:presLayoutVars>
      </dgm:prSet>
      <dgm:spPr/>
    </dgm:pt>
    <dgm:pt modelId="{BCC1A895-9E99-42AE-BA82-11F324D23A06}" type="pres">
      <dgm:prSet presAssocID="{04BB1AC8-4CC4-4B2B-B8E3-D61D5ED762EB}" presName="rootConnector" presStyleLbl="node4" presStyleIdx="5" presStyleCnt="9"/>
      <dgm:spPr/>
    </dgm:pt>
    <dgm:pt modelId="{41953B0E-BCEE-405A-829B-4A2EB9308CC4}" type="pres">
      <dgm:prSet presAssocID="{04BB1AC8-4CC4-4B2B-B8E3-D61D5ED762EB}" presName="hierChild4" presStyleCnt="0"/>
      <dgm:spPr/>
    </dgm:pt>
    <dgm:pt modelId="{B318FFD3-C2A2-4DE4-9CCB-A54E1986AAEB}" type="pres">
      <dgm:prSet presAssocID="{04BB1AC8-4CC4-4B2B-B8E3-D61D5ED762EB}" presName="hierChild5" presStyleCnt="0"/>
      <dgm:spPr/>
    </dgm:pt>
    <dgm:pt modelId="{514C166C-EA54-400E-9222-3193EBCFD55D}" type="pres">
      <dgm:prSet presAssocID="{D3846C9A-E262-4FA2-A733-CE6400861E8B}" presName="hierChild5" presStyleCnt="0"/>
      <dgm:spPr/>
    </dgm:pt>
    <dgm:pt modelId="{D5B969B4-D0D4-4A37-A62B-CF3BAD21F6DD}" type="pres">
      <dgm:prSet presAssocID="{87F5EFED-4DEC-44C0-A6B0-DD9FC66B5061}" presName="Name37" presStyleLbl="parChTrans1D3" presStyleIdx="3" presStyleCnt="6"/>
      <dgm:spPr/>
    </dgm:pt>
    <dgm:pt modelId="{D0B327B4-7811-4DD9-8629-9F782E7C9E5F}" type="pres">
      <dgm:prSet presAssocID="{2B0410CB-376B-4D99-B1A8-87F8D786251E}" presName="hierRoot2" presStyleCnt="0">
        <dgm:presLayoutVars>
          <dgm:hierBranch val="init"/>
        </dgm:presLayoutVars>
      </dgm:prSet>
      <dgm:spPr/>
    </dgm:pt>
    <dgm:pt modelId="{A72A17EB-8026-4639-BEA6-440D42F61E9F}" type="pres">
      <dgm:prSet presAssocID="{2B0410CB-376B-4D99-B1A8-87F8D786251E}" presName="rootComposite" presStyleCnt="0"/>
      <dgm:spPr/>
    </dgm:pt>
    <dgm:pt modelId="{261CE6ED-5883-4B14-AB91-04653B7939BF}" type="pres">
      <dgm:prSet presAssocID="{2B0410CB-376B-4D99-B1A8-87F8D786251E}" presName="rootText" presStyleLbl="node3" presStyleIdx="3" presStyleCnt="5">
        <dgm:presLayoutVars>
          <dgm:chPref val="3"/>
        </dgm:presLayoutVars>
      </dgm:prSet>
      <dgm:spPr/>
    </dgm:pt>
    <dgm:pt modelId="{AE15803E-C897-43C8-B806-A64A1C50F470}" type="pres">
      <dgm:prSet presAssocID="{2B0410CB-376B-4D99-B1A8-87F8D786251E}" presName="rootConnector" presStyleLbl="node3" presStyleIdx="3" presStyleCnt="5"/>
      <dgm:spPr/>
    </dgm:pt>
    <dgm:pt modelId="{B031DEF8-3680-432A-9B3B-C85EED8A4BD3}" type="pres">
      <dgm:prSet presAssocID="{2B0410CB-376B-4D99-B1A8-87F8D786251E}" presName="hierChild4" presStyleCnt="0"/>
      <dgm:spPr/>
    </dgm:pt>
    <dgm:pt modelId="{998E4901-87B8-49A2-8B94-8AA16E0B3D00}" type="pres">
      <dgm:prSet presAssocID="{8FA7154E-CAFA-4A56-A278-DC6DD631B66E}" presName="Name37" presStyleLbl="parChTrans1D4" presStyleIdx="6" presStyleCnt="9"/>
      <dgm:spPr/>
    </dgm:pt>
    <dgm:pt modelId="{28017D37-07BF-43E8-A196-5B83A82FA616}" type="pres">
      <dgm:prSet presAssocID="{C6B1B07A-696E-43AB-9376-BBF109683319}" presName="hierRoot2" presStyleCnt="0">
        <dgm:presLayoutVars>
          <dgm:hierBranch val="init"/>
        </dgm:presLayoutVars>
      </dgm:prSet>
      <dgm:spPr/>
    </dgm:pt>
    <dgm:pt modelId="{2A461ACF-38E9-4AB7-BD49-EBC5AAD217BD}" type="pres">
      <dgm:prSet presAssocID="{C6B1B07A-696E-43AB-9376-BBF109683319}" presName="rootComposite" presStyleCnt="0"/>
      <dgm:spPr/>
    </dgm:pt>
    <dgm:pt modelId="{743E1617-3278-4DD8-B74A-35B63FAC6FF5}" type="pres">
      <dgm:prSet presAssocID="{C6B1B07A-696E-43AB-9376-BBF109683319}" presName="rootText" presStyleLbl="node4" presStyleIdx="6" presStyleCnt="9">
        <dgm:presLayoutVars>
          <dgm:chPref val="3"/>
        </dgm:presLayoutVars>
      </dgm:prSet>
      <dgm:spPr/>
    </dgm:pt>
    <dgm:pt modelId="{4BADF285-BCC9-4A45-AAF5-69EADAFEF5EF}" type="pres">
      <dgm:prSet presAssocID="{C6B1B07A-696E-43AB-9376-BBF109683319}" presName="rootConnector" presStyleLbl="node4" presStyleIdx="6" presStyleCnt="9"/>
      <dgm:spPr/>
    </dgm:pt>
    <dgm:pt modelId="{658F955D-3CAF-4AB4-A887-2C5F7AEFE7A1}" type="pres">
      <dgm:prSet presAssocID="{C6B1B07A-696E-43AB-9376-BBF109683319}" presName="hierChild4" presStyleCnt="0"/>
      <dgm:spPr/>
    </dgm:pt>
    <dgm:pt modelId="{7ECE1171-4D5C-4A7C-A0C1-C1278FA413A6}" type="pres">
      <dgm:prSet presAssocID="{C6B1B07A-696E-43AB-9376-BBF109683319}" presName="hierChild5" presStyleCnt="0"/>
      <dgm:spPr/>
    </dgm:pt>
    <dgm:pt modelId="{507F5147-724A-4AE8-9379-07262D889D14}" type="pres">
      <dgm:prSet presAssocID="{439D0C76-AFA6-4962-902A-49A46B0FD1AA}" presName="Name37" presStyleLbl="parChTrans1D4" presStyleIdx="7" presStyleCnt="9"/>
      <dgm:spPr/>
    </dgm:pt>
    <dgm:pt modelId="{3EDB766A-3B93-474B-8FF3-B32B2BC3F5A2}" type="pres">
      <dgm:prSet presAssocID="{41900395-D614-4100-BC43-7AB58F966BB8}" presName="hierRoot2" presStyleCnt="0">
        <dgm:presLayoutVars>
          <dgm:hierBranch val="init"/>
        </dgm:presLayoutVars>
      </dgm:prSet>
      <dgm:spPr/>
    </dgm:pt>
    <dgm:pt modelId="{10D0A7D6-D513-47A0-864F-436109B9D06D}" type="pres">
      <dgm:prSet presAssocID="{41900395-D614-4100-BC43-7AB58F966BB8}" presName="rootComposite" presStyleCnt="0"/>
      <dgm:spPr/>
    </dgm:pt>
    <dgm:pt modelId="{A6C93D9F-4D69-4210-9BEC-DDE0DAE2E2B1}" type="pres">
      <dgm:prSet presAssocID="{41900395-D614-4100-BC43-7AB58F966BB8}" presName="rootText" presStyleLbl="node4" presStyleIdx="7" presStyleCnt="9">
        <dgm:presLayoutVars>
          <dgm:chPref val="3"/>
        </dgm:presLayoutVars>
      </dgm:prSet>
      <dgm:spPr/>
    </dgm:pt>
    <dgm:pt modelId="{683CDEC8-4375-48CD-8F1C-9932CD62557B}" type="pres">
      <dgm:prSet presAssocID="{41900395-D614-4100-BC43-7AB58F966BB8}" presName="rootConnector" presStyleLbl="node4" presStyleIdx="7" presStyleCnt="9"/>
      <dgm:spPr/>
    </dgm:pt>
    <dgm:pt modelId="{69E28E9F-7477-4695-B093-00B7971DB92C}" type="pres">
      <dgm:prSet presAssocID="{41900395-D614-4100-BC43-7AB58F966BB8}" presName="hierChild4" presStyleCnt="0"/>
      <dgm:spPr/>
    </dgm:pt>
    <dgm:pt modelId="{27D0BEA1-19E0-4402-B902-D6F0022D07EA}" type="pres">
      <dgm:prSet presAssocID="{41900395-D614-4100-BC43-7AB58F966BB8}" presName="hierChild5" presStyleCnt="0"/>
      <dgm:spPr/>
    </dgm:pt>
    <dgm:pt modelId="{C0A7F559-CD68-4810-AEA5-3DB375697C3B}" type="pres">
      <dgm:prSet presAssocID="{2B0410CB-376B-4D99-B1A8-87F8D786251E}" presName="hierChild5" presStyleCnt="0"/>
      <dgm:spPr/>
    </dgm:pt>
    <dgm:pt modelId="{B565C85B-0721-4E7A-9A41-012663935A83}" type="pres">
      <dgm:prSet presAssocID="{32D5E9C3-F5E0-4811-88F7-E1B78ACADC02}" presName="Name37" presStyleLbl="parChTrans1D3" presStyleIdx="4" presStyleCnt="6"/>
      <dgm:spPr/>
    </dgm:pt>
    <dgm:pt modelId="{EE191453-6946-4596-8500-EABD0894E067}" type="pres">
      <dgm:prSet presAssocID="{CD427E15-9BBD-41DE-96ED-53C2240FF369}" presName="hierRoot2" presStyleCnt="0">
        <dgm:presLayoutVars>
          <dgm:hierBranch val="init"/>
        </dgm:presLayoutVars>
      </dgm:prSet>
      <dgm:spPr/>
    </dgm:pt>
    <dgm:pt modelId="{FA2E3104-7221-40AE-803D-451E211FA54E}" type="pres">
      <dgm:prSet presAssocID="{CD427E15-9BBD-41DE-96ED-53C2240FF369}" presName="rootComposite" presStyleCnt="0"/>
      <dgm:spPr/>
    </dgm:pt>
    <dgm:pt modelId="{8E5F7D71-8C8E-45C7-97CA-E5AD533E023F}" type="pres">
      <dgm:prSet presAssocID="{CD427E15-9BBD-41DE-96ED-53C2240FF369}" presName="rootText" presStyleLbl="node3" presStyleIdx="4" presStyleCnt="5">
        <dgm:presLayoutVars>
          <dgm:chPref val="3"/>
        </dgm:presLayoutVars>
      </dgm:prSet>
      <dgm:spPr/>
    </dgm:pt>
    <dgm:pt modelId="{AABB7F1D-20D8-49BF-BDC1-6128C72D9BB7}" type="pres">
      <dgm:prSet presAssocID="{CD427E15-9BBD-41DE-96ED-53C2240FF369}" presName="rootConnector" presStyleLbl="node3" presStyleIdx="4" presStyleCnt="5"/>
      <dgm:spPr/>
    </dgm:pt>
    <dgm:pt modelId="{919A4426-7AE5-4B7F-9FB9-2C24C14F2321}" type="pres">
      <dgm:prSet presAssocID="{CD427E15-9BBD-41DE-96ED-53C2240FF369}" presName="hierChild4" presStyleCnt="0"/>
      <dgm:spPr/>
    </dgm:pt>
    <dgm:pt modelId="{784CC044-94D4-4E37-B2B0-4DC6DB1FFD06}" type="pres">
      <dgm:prSet presAssocID="{ABBF1259-6C0A-45A5-AB3F-9FC7F39BED5E}" presName="Name37" presStyleLbl="parChTrans1D4" presStyleIdx="8" presStyleCnt="9"/>
      <dgm:spPr/>
    </dgm:pt>
    <dgm:pt modelId="{FED57F1F-4128-45C7-9BB5-4DCE30BFA63C}" type="pres">
      <dgm:prSet presAssocID="{BE41CABE-F1E8-4CCA-88FA-7E6DED16F3D7}" presName="hierRoot2" presStyleCnt="0">
        <dgm:presLayoutVars>
          <dgm:hierBranch val="init"/>
        </dgm:presLayoutVars>
      </dgm:prSet>
      <dgm:spPr/>
    </dgm:pt>
    <dgm:pt modelId="{483B1F16-1D2A-4B35-9588-B22259448EFE}" type="pres">
      <dgm:prSet presAssocID="{BE41CABE-F1E8-4CCA-88FA-7E6DED16F3D7}" presName="rootComposite" presStyleCnt="0"/>
      <dgm:spPr/>
    </dgm:pt>
    <dgm:pt modelId="{4D1D2142-48A1-4D2E-8093-7FB7207D960E}" type="pres">
      <dgm:prSet presAssocID="{BE41CABE-F1E8-4CCA-88FA-7E6DED16F3D7}" presName="rootText" presStyleLbl="node4" presStyleIdx="8" presStyleCnt="9">
        <dgm:presLayoutVars>
          <dgm:chPref val="3"/>
        </dgm:presLayoutVars>
      </dgm:prSet>
      <dgm:spPr/>
    </dgm:pt>
    <dgm:pt modelId="{F213DB8A-C12E-4FA4-BCBB-0C34584D80A3}" type="pres">
      <dgm:prSet presAssocID="{BE41CABE-F1E8-4CCA-88FA-7E6DED16F3D7}" presName="rootConnector" presStyleLbl="node4" presStyleIdx="8" presStyleCnt="9"/>
      <dgm:spPr/>
    </dgm:pt>
    <dgm:pt modelId="{9F2C6045-1090-4AB1-BF6E-002D0389EC9C}" type="pres">
      <dgm:prSet presAssocID="{BE41CABE-F1E8-4CCA-88FA-7E6DED16F3D7}" presName="hierChild4" presStyleCnt="0"/>
      <dgm:spPr/>
    </dgm:pt>
    <dgm:pt modelId="{96C51E93-9102-4C5E-BC3B-C51D96B0B8AD}" type="pres">
      <dgm:prSet presAssocID="{BE41CABE-F1E8-4CCA-88FA-7E6DED16F3D7}" presName="hierChild5" presStyleCnt="0"/>
      <dgm:spPr/>
    </dgm:pt>
    <dgm:pt modelId="{97E200E1-D801-4119-ADC6-43F12245142B}" type="pres">
      <dgm:prSet presAssocID="{CD427E15-9BBD-41DE-96ED-53C2240FF369}" presName="hierChild5" presStyleCnt="0"/>
      <dgm:spPr/>
    </dgm:pt>
    <dgm:pt modelId="{D71F095F-0725-44CA-A6BC-899E2775EB83}" type="pres">
      <dgm:prSet presAssocID="{278A6131-0FF3-4473-A085-E57274170704}" presName="hierChild5" presStyleCnt="0"/>
      <dgm:spPr/>
    </dgm:pt>
    <dgm:pt modelId="{282F475E-39D9-4A68-B20E-C649A5382E15}" type="pres">
      <dgm:prSet presAssocID="{BE3CC6FC-3B13-4C58-8C86-21729C1673E4}" presName="Name111" presStyleLbl="parChTrans1D3" presStyleIdx="5" presStyleCnt="6"/>
      <dgm:spPr/>
    </dgm:pt>
    <dgm:pt modelId="{E33EA0F4-8A25-40E2-9643-DCA07D61A484}" type="pres">
      <dgm:prSet presAssocID="{EDDB0A7E-69B9-44A1-BDE7-994A507F8BDF}" presName="hierRoot3" presStyleCnt="0">
        <dgm:presLayoutVars>
          <dgm:hierBranch val="init"/>
        </dgm:presLayoutVars>
      </dgm:prSet>
      <dgm:spPr/>
    </dgm:pt>
    <dgm:pt modelId="{0F1A1522-07EA-4679-82B3-D5B61F713EC8}" type="pres">
      <dgm:prSet presAssocID="{EDDB0A7E-69B9-44A1-BDE7-994A507F8BDF}" presName="rootComposite3" presStyleCnt="0"/>
      <dgm:spPr/>
    </dgm:pt>
    <dgm:pt modelId="{4E2F0004-71C0-41EF-A11A-3791ED0C99F7}" type="pres">
      <dgm:prSet presAssocID="{EDDB0A7E-69B9-44A1-BDE7-994A507F8BDF}" presName="rootText3" presStyleLbl="asst2" presStyleIdx="0" presStyleCnt="1">
        <dgm:presLayoutVars>
          <dgm:chPref val="3"/>
        </dgm:presLayoutVars>
      </dgm:prSet>
      <dgm:spPr/>
    </dgm:pt>
    <dgm:pt modelId="{BA6CE5A5-C84F-40AA-98EB-4F3E3BD57C8F}" type="pres">
      <dgm:prSet presAssocID="{EDDB0A7E-69B9-44A1-BDE7-994A507F8BDF}" presName="rootConnector3" presStyleLbl="asst2" presStyleIdx="0" presStyleCnt="1"/>
      <dgm:spPr/>
    </dgm:pt>
    <dgm:pt modelId="{E4AFAC0F-8CB4-4F15-8286-2A2910248DA4}" type="pres">
      <dgm:prSet presAssocID="{EDDB0A7E-69B9-44A1-BDE7-994A507F8BDF}" presName="hierChild6" presStyleCnt="0"/>
      <dgm:spPr/>
    </dgm:pt>
    <dgm:pt modelId="{A6A96747-C3AC-4898-8BA0-DAC15C64C54E}" type="pres">
      <dgm:prSet presAssocID="{EDDB0A7E-69B9-44A1-BDE7-994A507F8BDF}" presName="hierChild7" presStyleCnt="0"/>
      <dgm:spPr/>
    </dgm:pt>
    <dgm:pt modelId="{5900F363-0857-4AC7-972C-DC7E15B66AC5}" type="pres">
      <dgm:prSet presAssocID="{369E56B1-7D83-4B77-BA5F-A40647139562}" presName="hierChild3" presStyleCnt="0"/>
      <dgm:spPr/>
    </dgm:pt>
  </dgm:ptLst>
  <dgm:cxnLst>
    <dgm:cxn modelId="{1D541703-DFE7-4954-A251-A8E939FA5331}" type="presOf" srcId="{EDDB0A7E-69B9-44A1-BDE7-994A507F8BDF}" destId="{4E2F0004-71C0-41EF-A11A-3791ED0C99F7}" srcOrd="0" destOrd="0" presId="urn:microsoft.com/office/officeart/2005/8/layout/orgChart1"/>
    <dgm:cxn modelId="{8F81F209-A944-4CDE-B598-C14DAE5146FB}" type="presOf" srcId="{2B0410CB-376B-4D99-B1A8-87F8D786251E}" destId="{261CE6ED-5883-4B14-AB91-04653B7939BF}" srcOrd="0" destOrd="0" presId="urn:microsoft.com/office/officeart/2005/8/layout/orgChart1"/>
    <dgm:cxn modelId="{9AE3910B-D268-4F46-BF89-0ACB52830E3A}" type="presOf" srcId="{D52BCE2F-950D-47BE-B6EA-77C94B365DC1}" destId="{A86B37C0-35A0-420D-B572-A9746427580B}" srcOrd="0" destOrd="0" presId="urn:microsoft.com/office/officeart/2005/8/layout/orgChart1"/>
    <dgm:cxn modelId="{65F3AB0B-A90B-4F73-9F80-CFB90C5DE188}" srcId="{278A6131-0FF3-4473-A085-E57274170704}" destId="{CD427E15-9BBD-41DE-96ED-53C2240FF369}" srcOrd="5" destOrd="0" parTransId="{32D5E9C3-F5E0-4811-88F7-E1B78ACADC02}" sibTransId="{DE16CF6F-061E-4E17-A22E-20AA4B0E7250}"/>
    <dgm:cxn modelId="{53DE490C-FDC1-48D5-B722-A7DB74710B44}" type="presOf" srcId="{369E56B1-7D83-4B77-BA5F-A40647139562}" destId="{EBA0AA78-237E-440B-BBB3-433C85AD34A4}" srcOrd="1" destOrd="0" presId="urn:microsoft.com/office/officeart/2005/8/layout/orgChart1"/>
    <dgm:cxn modelId="{D6255210-9874-4BB9-8D9E-ED9FDC7A79CD}" type="presOf" srcId="{32D5E9C3-F5E0-4811-88F7-E1B78ACADC02}" destId="{B565C85B-0721-4E7A-9A41-012663935A83}" srcOrd="0" destOrd="0" presId="urn:microsoft.com/office/officeart/2005/8/layout/orgChart1"/>
    <dgm:cxn modelId="{9E11F910-0E9A-45B5-AAF5-5587D0234120}" type="presOf" srcId="{5E75B8BD-BC10-40A3-A897-2E9C3BD352AE}" destId="{EEC690C7-A100-44DD-BCE8-77E810714DF6}" srcOrd="1" destOrd="0" presId="urn:microsoft.com/office/officeart/2005/8/layout/orgChart1"/>
    <dgm:cxn modelId="{93D43A20-A703-4C62-94B1-EE43B11ADAFB}" type="presOf" srcId="{04BB1AC8-4CC4-4B2B-B8E3-D61D5ED762EB}" destId="{43AEA283-54F8-473B-BEA9-0927993565B6}" srcOrd="0" destOrd="0" presId="urn:microsoft.com/office/officeart/2005/8/layout/orgChart1"/>
    <dgm:cxn modelId="{E6612727-80D1-4EEE-BFAC-263445E1757B}" type="presOf" srcId="{89A2EE29-7FEC-45E0-A4C8-A6C4629FDA77}" destId="{E4C021E3-E70B-4091-8C68-9AF44860214C}" srcOrd="1" destOrd="0" presId="urn:microsoft.com/office/officeart/2005/8/layout/orgChart1"/>
    <dgm:cxn modelId="{623A8C31-059E-40BB-8CB1-F2454B31A0EF}" type="presOf" srcId="{278A6131-0FF3-4473-A085-E57274170704}" destId="{A4BDEDA6-4199-4BD5-B151-4EACB54E2B54}" srcOrd="0" destOrd="0" presId="urn:microsoft.com/office/officeart/2005/8/layout/orgChart1"/>
    <dgm:cxn modelId="{E6CE1632-F629-4BED-9833-11E2B8DEC31B}" srcId="{86C4077C-A246-47E6-989B-31B4B0CE1AE8}" destId="{369E56B1-7D83-4B77-BA5F-A40647139562}" srcOrd="0" destOrd="0" parTransId="{776D146E-64D6-49DF-B432-0B1D2E0395CA}" sibTransId="{6691ED60-AC9C-44C3-A19B-9EAEE301F332}"/>
    <dgm:cxn modelId="{E342D836-4765-4BA6-9117-AF49BC1D1C7B}" type="presOf" srcId="{D0B85CFE-5265-4E58-B063-47ECC593F6B0}" destId="{4BA31E10-A256-430E-88F6-3F0F2B152654}" srcOrd="0" destOrd="0" presId="urn:microsoft.com/office/officeart/2005/8/layout/orgChart1"/>
    <dgm:cxn modelId="{5420E63C-2A0A-4712-8D0E-E71808BD8B52}" type="presOf" srcId="{C6B1B07A-696E-43AB-9376-BBF109683319}" destId="{4BADF285-BCC9-4A45-AAF5-69EADAFEF5EF}" srcOrd="1" destOrd="0" presId="urn:microsoft.com/office/officeart/2005/8/layout/orgChart1"/>
    <dgm:cxn modelId="{E426223D-006B-44BC-A02E-CE19E761D2B8}" type="presOf" srcId="{87F5EFED-4DEC-44C0-A6B0-DD9FC66B5061}" destId="{D5B969B4-D0D4-4A37-A62B-CF3BAD21F6DD}" srcOrd="0" destOrd="0" presId="urn:microsoft.com/office/officeart/2005/8/layout/orgChart1"/>
    <dgm:cxn modelId="{1EEAC83D-94E5-4C14-B401-2AAEDC57273E}" srcId="{CD427E15-9BBD-41DE-96ED-53C2240FF369}" destId="{BE41CABE-F1E8-4CCA-88FA-7E6DED16F3D7}" srcOrd="0" destOrd="0" parTransId="{ABBF1259-6C0A-45A5-AB3F-9FC7F39BED5E}" sibTransId="{93B1563C-1F00-4D0C-A7C2-76F108FBF48B}"/>
    <dgm:cxn modelId="{E624535D-0F0A-4737-A34D-1930A2F3A9FC}" type="presOf" srcId="{CBBFD8BD-086F-4059-9BB8-472CBB2CA222}" destId="{CA431571-CD0A-4E14-B59C-56624EF8816F}" srcOrd="1" destOrd="0" presId="urn:microsoft.com/office/officeart/2005/8/layout/orgChart1"/>
    <dgm:cxn modelId="{E8C55C43-C961-465A-BAC8-83496C8EA137}" type="presOf" srcId="{41900395-D614-4100-BC43-7AB58F966BB8}" destId="{A6C93D9F-4D69-4210-9BEC-DDE0DAE2E2B1}" srcOrd="0" destOrd="0" presId="urn:microsoft.com/office/officeart/2005/8/layout/orgChart1"/>
    <dgm:cxn modelId="{D5B28E63-EB8E-4F85-890B-EFBFF9FED563}" srcId="{278A6131-0FF3-4473-A085-E57274170704}" destId="{EDDB0A7E-69B9-44A1-BDE7-994A507F8BDF}" srcOrd="0" destOrd="0" parTransId="{BE3CC6FC-3B13-4C58-8C86-21729C1673E4}" sibTransId="{79F390C4-36E4-4A1F-BFCA-C02716EEBB22}"/>
    <dgm:cxn modelId="{8C21C045-8D49-4EE5-B31D-257667AD251A}" type="presOf" srcId="{8FA7154E-CAFA-4A56-A278-DC6DD631B66E}" destId="{998E4901-87B8-49A2-8B94-8AA16E0B3D00}" srcOrd="0" destOrd="0" presId="urn:microsoft.com/office/officeart/2005/8/layout/orgChart1"/>
    <dgm:cxn modelId="{B8632F46-87FC-42C2-ABB3-DF20E300A643}" type="presOf" srcId="{75619973-B3DB-4346-964E-3E5BBC52E282}" destId="{CB95F685-F021-4574-918D-24FF4E4B3CB7}" srcOrd="0" destOrd="0" presId="urn:microsoft.com/office/officeart/2005/8/layout/orgChart1"/>
    <dgm:cxn modelId="{78DBCA46-47D6-4D44-8E63-EDDAF67D1E9C}" type="presOf" srcId="{86C4077C-A246-47E6-989B-31B4B0CE1AE8}" destId="{B29E1031-796D-4565-90ED-B211BDCAE975}" srcOrd="0" destOrd="0" presId="urn:microsoft.com/office/officeart/2005/8/layout/orgChart1"/>
    <dgm:cxn modelId="{07498C68-5801-45E8-A5BC-AADCAA44E37D}" type="presOf" srcId="{65EABF19-7DF9-4809-BBE6-AE60D2D27C56}" destId="{48EEC555-C2A7-4CB6-98F6-8F6968EAB51B}" srcOrd="1" destOrd="0" presId="urn:microsoft.com/office/officeart/2005/8/layout/orgChart1"/>
    <dgm:cxn modelId="{72F50369-AC18-437C-B48F-78F57B5CB176}" type="presOf" srcId="{FD569362-6EE2-4FEE-91E7-ACF6232EAB80}" destId="{CA695524-4797-4BD6-91C5-32E6359A7221}" srcOrd="0" destOrd="0" presId="urn:microsoft.com/office/officeart/2005/8/layout/orgChart1"/>
    <dgm:cxn modelId="{453A006A-F8EA-46D6-90AA-20F2E26EC012}" type="presOf" srcId="{5E75B8BD-BC10-40A3-A897-2E9C3BD352AE}" destId="{F32D3A53-8404-4579-AD97-E8E0AC3F48D9}" srcOrd="0" destOrd="0" presId="urn:microsoft.com/office/officeart/2005/8/layout/orgChart1"/>
    <dgm:cxn modelId="{443E484B-FF5F-4789-8A17-FE2A5DC727C3}" type="presOf" srcId="{D3846C9A-E262-4FA2-A733-CE6400861E8B}" destId="{2CF8C031-3FE7-4BE0-85B7-1A296E744B96}" srcOrd="0" destOrd="0" presId="urn:microsoft.com/office/officeart/2005/8/layout/orgChart1"/>
    <dgm:cxn modelId="{24A3994B-053C-427C-9D2C-7307CF2449E4}" srcId="{89A2EE29-7FEC-45E0-A4C8-A6C4629FDA77}" destId="{21E6AD7D-2197-4D6A-9AF9-DA7E51817CBD}" srcOrd="0" destOrd="0" parTransId="{4FDF8E3F-F95A-48AE-B7AD-811B368A7AD9}" sibTransId="{FBDCE978-30BC-494E-9D6B-601ABA94CD49}"/>
    <dgm:cxn modelId="{2681DB6E-818A-40D3-B140-56F755A246D2}" srcId="{278A6131-0FF3-4473-A085-E57274170704}" destId="{2B0410CB-376B-4D99-B1A8-87F8D786251E}" srcOrd="4" destOrd="0" parTransId="{87F5EFED-4DEC-44C0-A6B0-DD9FC66B5061}" sibTransId="{5811FA8D-0BFB-4426-980F-50168ACADD19}"/>
    <dgm:cxn modelId="{FF98E34F-8B17-4D3F-89D9-57AE0188458D}" type="presOf" srcId="{3D0908D5-794C-4754-95FD-4CA4D7A03054}" destId="{13473088-556E-4081-8912-754DDD1C8176}" srcOrd="0" destOrd="0" presId="urn:microsoft.com/office/officeart/2005/8/layout/orgChart1"/>
    <dgm:cxn modelId="{F7CC7770-FF52-4693-98DA-2804E559C32E}" type="presOf" srcId="{BE41CABE-F1E8-4CCA-88FA-7E6DED16F3D7}" destId="{F213DB8A-C12E-4FA4-BCBB-0C34584D80A3}" srcOrd="1" destOrd="0" presId="urn:microsoft.com/office/officeart/2005/8/layout/orgChart1"/>
    <dgm:cxn modelId="{D4982751-8DA3-48AF-AC3F-CDF8373D67F6}" type="presOf" srcId="{C6B1B07A-696E-43AB-9376-BBF109683319}" destId="{743E1617-3278-4DD8-B74A-35B63FAC6FF5}" srcOrd="0" destOrd="0" presId="urn:microsoft.com/office/officeart/2005/8/layout/orgChart1"/>
    <dgm:cxn modelId="{85E82C75-34F5-4781-852F-9CBC3F4BF263}" type="presOf" srcId="{04BB1AC8-4CC4-4B2B-B8E3-D61D5ED762EB}" destId="{BCC1A895-9E99-42AE-BA82-11F324D23A06}" srcOrd="1" destOrd="0" presId="urn:microsoft.com/office/officeart/2005/8/layout/orgChart1"/>
    <dgm:cxn modelId="{E4A43756-E2D7-49DA-9BEC-068C7F4A5A4E}" srcId="{89A2EE29-7FEC-45E0-A4C8-A6C4629FDA77}" destId="{5E75B8BD-BC10-40A3-A897-2E9C3BD352AE}" srcOrd="2" destOrd="0" parTransId="{F8315673-207D-417B-99FA-4ACD0EDFD5EA}" sibTransId="{C19654DF-25DF-48A3-9D6D-B69ABD52F3F8}"/>
    <dgm:cxn modelId="{9BC7F078-42DA-410E-A89C-D01968A9DB75}" type="presOf" srcId="{F8315673-207D-417B-99FA-4ACD0EDFD5EA}" destId="{C9274704-9920-4226-8F81-432A1AEDAD59}" srcOrd="0" destOrd="0" presId="urn:microsoft.com/office/officeart/2005/8/layout/orgChart1"/>
    <dgm:cxn modelId="{97125D59-C62B-4F2A-BDE1-94408278E2F3}" srcId="{2B0410CB-376B-4D99-B1A8-87F8D786251E}" destId="{C6B1B07A-696E-43AB-9376-BBF109683319}" srcOrd="0" destOrd="0" parTransId="{8FA7154E-CAFA-4A56-A278-DC6DD631B66E}" sibTransId="{164AC7BC-9769-42BB-94C1-FD67F6BFD635}"/>
    <dgm:cxn modelId="{F1207C79-065C-48E7-A481-42580571A0F6}" type="presOf" srcId="{65EABF19-7DF9-4809-BBE6-AE60D2D27C56}" destId="{5C2C7F10-DA1D-4190-AA05-0FD8C1C5A73B}" srcOrd="0" destOrd="0" presId="urn:microsoft.com/office/officeart/2005/8/layout/orgChart1"/>
    <dgm:cxn modelId="{A8366D7D-AAD7-4D05-BBAA-751B6044155F}" srcId="{278A6131-0FF3-4473-A085-E57274170704}" destId="{D0B85CFE-5265-4E58-B063-47ECC593F6B0}" srcOrd="2" destOrd="0" parTransId="{2C3929FC-C613-4915-8D54-4AE1406DD134}" sibTransId="{63A49819-8B93-4505-A7EB-859B56C48DC6}"/>
    <dgm:cxn modelId="{B504C880-8B86-43EC-9E61-37D6D41B32E7}" type="presOf" srcId="{D0B85CFE-5265-4E58-B063-47ECC593F6B0}" destId="{52FF0840-B71D-489D-A5DF-1DD678E40490}" srcOrd="1" destOrd="0" presId="urn:microsoft.com/office/officeart/2005/8/layout/orgChart1"/>
    <dgm:cxn modelId="{890EA887-7C9C-48B0-8738-EBF764947929}" type="presOf" srcId="{4FDF8E3F-F95A-48AE-B7AD-811B368A7AD9}" destId="{68220BF6-3872-4E06-AAC5-FBD93E840EE5}" srcOrd="0" destOrd="0" presId="urn:microsoft.com/office/officeart/2005/8/layout/orgChart1"/>
    <dgm:cxn modelId="{248C5194-A3AD-40EF-865B-78767DED7FD3}" type="presOf" srcId="{E4FB71FB-F952-4DD8-93FE-8CEA5A0AA146}" destId="{CE00920F-7BE7-4DBD-9CC1-2F32ACA9EF2D}" srcOrd="0" destOrd="0" presId="urn:microsoft.com/office/officeart/2005/8/layout/orgChart1"/>
    <dgm:cxn modelId="{06356B99-6AFA-4B48-800C-5E36C4808728}" type="presOf" srcId="{21E6AD7D-2197-4D6A-9AF9-DA7E51817CBD}" destId="{A102E74E-DD7C-4140-9E0C-7503E758FEC0}" srcOrd="0" destOrd="0" presId="urn:microsoft.com/office/officeart/2005/8/layout/orgChart1"/>
    <dgm:cxn modelId="{D77EF29C-3A42-48DC-8C9F-DB76A3546946}" type="presOf" srcId="{3CFF187C-D469-443E-A854-2D26B2D3E855}" destId="{F261C666-6221-4E96-91E8-B888452A4F91}" srcOrd="0" destOrd="0" presId="urn:microsoft.com/office/officeart/2005/8/layout/orgChart1"/>
    <dgm:cxn modelId="{237C32A0-0141-4616-BA8F-8281FF06682A}" type="presOf" srcId="{278A6131-0FF3-4473-A085-E57274170704}" destId="{A60D1730-E828-4EF7-8AEF-4CD876BCD178}" srcOrd="1" destOrd="0" presId="urn:microsoft.com/office/officeart/2005/8/layout/orgChart1"/>
    <dgm:cxn modelId="{2A0353A1-A3C8-4FD1-A595-23C7FB59CD0C}" srcId="{89A2EE29-7FEC-45E0-A4C8-A6C4629FDA77}" destId="{CBBFD8BD-086F-4059-9BB8-472CBB2CA222}" srcOrd="1" destOrd="0" parTransId="{D52BCE2F-950D-47BE-B6EA-77C94B365DC1}" sibTransId="{ED820E20-CDF4-400D-9D5D-D810354B8899}"/>
    <dgm:cxn modelId="{BF29A4A4-C129-4F5E-82C1-3EDDC23B10CA}" type="presOf" srcId="{BE41CABE-F1E8-4CCA-88FA-7E6DED16F3D7}" destId="{4D1D2142-48A1-4D2E-8093-7FB7207D960E}" srcOrd="0" destOrd="0" presId="urn:microsoft.com/office/officeart/2005/8/layout/orgChart1"/>
    <dgm:cxn modelId="{1D37CBA4-BDEC-41C8-A60C-1FC0772DC396}" type="presOf" srcId="{21E6AD7D-2197-4D6A-9AF9-DA7E51817CBD}" destId="{13D66284-272E-42C8-A63A-4AE9FA3AF7F1}" srcOrd="1" destOrd="0" presId="urn:microsoft.com/office/officeart/2005/8/layout/orgChart1"/>
    <dgm:cxn modelId="{B4E964A6-507F-4FE8-AFE7-BABBBF47F132}" type="presOf" srcId="{439D0C76-AFA6-4962-902A-49A46B0FD1AA}" destId="{507F5147-724A-4AE8-9379-07262D889D14}" srcOrd="0" destOrd="0" presId="urn:microsoft.com/office/officeart/2005/8/layout/orgChart1"/>
    <dgm:cxn modelId="{AA8B42AB-4844-4FD2-8A22-FEA749AFF230}" type="presOf" srcId="{88794B83-4675-4779-85CC-29F744ECFA60}" destId="{E485335E-91CB-4719-AA93-BEEABB9E048A}" srcOrd="0" destOrd="0" presId="urn:microsoft.com/office/officeart/2005/8/layout/orgChart1"/>
    <dgm:cxn modelId="{3A4E3AB8-AD90-4E06-9AF9-CD7B47D8EE77}" type="presOf" srcId="{369E56B1-7D83-4B77-BA5F-A40647139562}" destId="{490D07F0-FBD3-4FDB-9290-87A6EB311477}" srcOrd="0" destOrd="0" presId="urn:microsoft.com/office/officeart/2005/8/layout/orgChart1"/>
    <dgm:cxn modelId="{4B8750B8-B69A-40F7-ACAE-DDF339ED02A8}" type="presOf" srcId="{E871E5AB-1337-4552-9047-E235DE62F8F8}" destId="{DAF210E4-26F0-4423-BA37-1927C763B925}" srcOrd="0" destOrd="0" presId="urn:microsoft.com/office/officeart/2005/8/layout/orgChart1"/>
    <dgm:cxn modelId="{93CE41B9-B1BF-438D-8ABA-5B5A11BD919C}" type="presOf" srcId="{FD569362-6EE2-4FEE-91E7-ACF6232EAB80}" destId="{5F9E42E8-2F36-481F-883A-FDE69078B707}" srcOrd="1" destOrd="0" presId="urn:microsoft.com/office/officeart/2005/8/layout/orgChart1"/>
    <dgm:cxn modelId="{EEFD72C1-4E7C-4B0C-8058-FE2788CA5C6C}" srcId="{278A6131-0FF3-4473-A085-E57274170704}" destId="{D3846C9A-E262-4FA2-A733-CE6400861E8B}" srcOrd="3" destOrd="0" parTransId="{E4FB71FB-F952-4DD8-93FE-8CEA5A0AA146}" sibTransId="{EFF40785-7944-4F25-9737-F4ACD93DB1A8}"/>
    <dgm:cxn modelId="{08321BC6-345E-4C39-B442-44A2712E3565}" type="presOf" srcId="{41900395-D614-4100-BC43-7AB58F966BB8}" destId="{683CDEC8-4375-48CD-8F1C-9932CD62557B}" srcOrd="1" destOrd="0" presId="urn:microsoft.com/office/officeart/2005/8/layout/orgChart1"/>
    <dgm:cxn modelId="{61A32AC9-BEF4-407F-8765-49B96391673F}" type="presOf" srcId="{89A2EE29-7FEC-45E0-A4C8-A6C4629FDA77}" destId="{CC0ED549-85E7-476E-9026-EFAB08745CBC}" srcOrd="0" destOrd="0" presId="urn:microsoft.com/office/officeart/2005/8/layout/orgChart1"/>
    <dgm:cxn modelId="{24E73FCD-3FFA-4987-866D-4CB6BD6F8AB2}" srcId="{D0B85CFE-5265-4E58-B063-47ECC593F6B0}" destId="{FD569362-6EE2-4FEE-91E7-ACF6232EAB80}" srcOrd="0" destOrd="0" parTransId="{3D0908D5-794C-4754-95FD-4CA4D7A03054}" sibTransId="{BCFDFBE2-9B87-48E3-8AF5-61803E116F0D}"/>
    <dgm:cxn modelId="{53956CCD-1148-42E7-B61B-2A193C1EA863}" type="presOf" srcId="{BE3CC6FC-3B13-4C58-8C86-21729C1673E4}" destId="{282F475E-39D9-4A68-B20E-C649A5382E15}" srcOrd="0" destOrd="0" presId="urn:microsoft.com/office/officeart/2005/8/layout/orgChart1"/>
    <dgm:cxn modelId="{3416D7CE-1710-4667-8DAA-F7887E7FEB59}" type="presOf" srcId="{2C3929FC-C613-4915-8D54-4AE1406DD134}" destId="{8FC41888-E96E-4348-90B4-7F5867D30DCD}" srcOrd="0" destOrd="0" presId="urn:microsoft.com/office/officeart/2005/8/layout/orgChart1"/>
    <dgm:cxn modelId="{CFFF20D1-143D-48A9-99FA-CA942B85108B}" type="presOf" srcId="{EDDB0A7E-69B9-44A1-BDE7-994A507F8BDF}" destId="{BA6CE5A5-C84F-40AA-98EB-4F3E3BD57C8F}" srcOrd="1" destOrd="0" presId="urn:microsoft.com/office/officeart/2005/8/layout/orgChart1"/>
    <dgm:cxn modelId="{D3F198D4-5D94-44AE-9A30-D9CF61A8169E}" type="presOf" srcId="{CBBFD8BD-086F-4059-9BB8-472CBB2CA222}" destId="{7DAB11E3-03B8-4AA1-A452-4E119F02293F}" srcOrd="0" destOrd="0" presId="urn:microsoft.com/office/officeart/2005/8/layout/orgChart1"/>
    <dgm:cxn modelId="{338277D5-C7B3-40ED-95F3-3F08EB173731}" srcId="{D3846C9A-E262-4FA2-A733-CE6400861E8B}" destId="{04BB1AC8-4CC4-4B2B-B8E3-D61D5ED762EB}" srcOrd="0" destOrd="0" parTransId="{75619973-B3DB-4346-964E-3E5BBC52E282}" sibTransId="{2E42F9C7-6D0C-4168-8F24-9775DC90C288}"/>
    <dgm:cxn modelId="{30493DD9-530C-40C0-9BE7-23CF4A6B283D}" type="presOf" srcId="{2B0410CB-376B-4D99-B1A8-87F8D786251E}" destId="{AE15803E-C897-43C8-B806-A64A1C50F470}" srcOrd="1" destOrd="0" presId="urn:microsoft.com/office/officeart/2005/8/layout/orgChart1"/>
    <dgm:cxn modelId="{20AFEEDB-3899-4564-9EAC-7C486953F6F4}" type="presOf" srcId="{ABBF1259-6C0A-45A5-AB3F-9FC7F39BED5E}" destId="{784CC044-94D4-4E37-B2B0-4DC6DB1FFD06}" srcOrd="0" destOrd="0" presId="urn:microsoft.com/office/officeart/2005/8/layout/orgChart1"/>
    <dgm:cxn modelId="{F63F6EE1-311A-4A50-9D1C-39C84FFF32D8}" type="presOf" srcId="{CD427E15-9BBD-41DE-96ED-53C2240FF369}" destId="{AABB7F1D-20D8-49BF-BDC1-6128C72D9BB7}" srcOrd="1" destOrd="0" presId="urn:microsoft.com/office/officeart/2005/8/layout/orgChart1"/>
    <dgm:cxn modelId="{7B757BE1-B814-4F73-935E-9D4C4FB9023F}" type="presOf" srcId="{CD427E15-9BBD-41DE-96ED-53C2240FF369}" destId="{8E5F7D71-8C8E-45C7-97CA-E5AD533E023F}" srcOrd="0" destOrd="0" presId="urn:microsoft.com/office/officeart/2005/8/layout/orgChart1"/>
    <dgm:cxn modelId="{737EA3EF-5798-4462-95D0-17AB7DEE1D30}" srcId="{369E56B1-7D83-4B77-BA5F-A40647139562}" destId="{278A6131-0FF3-4473-A085-E57274170704}" srcOrd="0" destOrd="0" parTransId="{E871E5AB-1337-4552-9047-E235DE62F8F8}" sibTransId="{B7D9C08C-119B-4CFB-9B97-8FF4A0396274}"/>
    <dgm:cxn modelId="{B9B8D7F5-4E77-4FA4-8710-B059FD02231D}" srcId="{D0B85CFE-5265-4E58-B063-47ECC593F6B0}" destId="{65EABF19-7DF9-4809-BBE6-AE60D2D27C56}" srcOrd="1" destOrd="0" parTransId="{3CFF187C-D469-443E-A854-2D26B2D3E855}" sibTransId="{AAA5D431-CDD6-4826-9268-3D41991D52A0}"/>
    <dgm:cxn modelId="{97BD03FE-50CD-4441-BD97-1FA0C2C45452}" srcId="{278A6131-0FF3-4473-A085-E57274170704}" destId="{89A2EE29-7FEC-45E0-A4C8-A6C4629FDA77}" srcOrd="1" destOrd="0" parTransId="{88794B83-4675-4779-85CC-29F744ECFA60}" sibTransId="{322E2C9D-BCEB-40EE-980E-5FC6AC19F3A0}"/>
    <dgm:cxn modelId="{84906DFE-6E0A-4E41-8ED0-C2C28662009C}" srcId="{2B0410CB-376B-4D99-B1A8-87F8D786251E}" destId="{41900395-D614-4100-BC43-7AB58F966BB8}" srcOrd="1" destOrd="0" parTransId="{439D0C76-AFA6-4962-902A-49A46B0FD1AA}" sibTransId="{5E39452E-723D-45AE-BFC4-A6E981B1547E}"/>
    <dgm:cxn modelId="{543127FF-EE93-4810-A214-35911DD0E629}" type="presOf" srcId="{D3846C9A-E262-4FA2-A733-CE6400861E8B}" destId="{0F7E7182-48D0-4825-9EC7-F9372CA5DFBF}" srcOrd="1" destOrd="0" presId="urn:microsoft.com/office/officeart/2005/8/layout/orgChart1"/>
    <dgm:cxn modelId="{C8048268-C798-46F1-AECB-A606AC745EDC}" type="presParOf" srcId="{B29E1031-796D-4565-90ED-B211BDCAE975}" destId="{3A24BED0-482D-443E-B003-2CE512E80702}" srcOrd="0" destOrd="0" presId="urn:microsoft.com/office/officeart/2005/8/layout/orgChart1"/>
    <dgm:cxn modelId="{0CAA4C79-F370-461E-896F-B5F4F28D9953}" type="presParOf" srcId="{3A24BED0-482D-443E-B003-2CE512E80702}" destId="{5B24B1F7-010C-4660-9EC0-3FE96414B512}" srcOrd="0" destOrd="0" presId="urn:microsoft.com/office/officeart/2005/8/layout/orgChart1"/>
    <dgm:cxn modelId="{EB987864-4CB2-4B99-8A63-EB72D0CB9680}" type="presParOf" srcId="{5B24B1F7-010C-4660-9EC0-3FE96414B512}" destId="{490D07F0-FBD3-4FDB-9290-87A6EB311477}" srcOrd="0" destOrd="0" presId="urn:microsoft.com/office/officeart/2005/8/layout/orgChart1"/>
    <dgm:cxn modelId="{1ED48C8B-2A91-451C-95DF-6AF8615ADE9C}" type="presParOf" srcId="{5B24B1F7-010C-4660-9EC0-3FE96414B512}" destId="{EBA0AA78-237E-440B-BBB3-433C85AD34A4}" srcOrd="1" destOrd="0" presId="urn:microsoft.com/office/officeart/2005/8/layout/orgChart1"/>
    <dgm:cxn modelId="{C59A9C9F-904A-439C-AC8C-571B54ED4175}" type="presParOf" srcId="{3A24BED0-482D-443E-B003-2CE512E80702}" destId="{D7111BEF-4EBA-4413-A6D7-4454D68255CD}" srcOrd="1" destOrd="0" presId="urn:microsoft.com/office/officeart/2005/8/layout/orgChart1"/>
    <dgm:cxn modelId="{12906CDB-620E-432C-A61C-9DF439777364}" type="presParOf" srcId="{D7111BEF-4EBA-4413-A6D7-4454D68255CD}" destId="{DAF210E4-26F0-4423-BA37-1927C763B925}" srcOrd="0" destOrd="0" presId="urn:microsoft.com/office/officeart/2005/8/layout/orgChart1"/>
    <dgm:cxn modelId="{568E1C56-500B-4C6B-BF13-A7B8529A3EDA}" type="presParOf" srcId="{D7111BEF-4EBA-4413-A6D7-4454D68255CD}" destId="{7CB3ED7E-949F-4A68-85A4-60E048D03354}" srcOrd="1" destOrd="0" presId="urn:microsoft.com/office/officeart/2005/8/layout/orgChart1"/>
    <dgm:cxn modelId="{70FD87C8-B4D4-4CD9-B477-650819F27A6F}" type="presParOf" srcId="{7CB3ED7E-949F-4A68-85A4-60E048D03354}" destId="{A5AD9034-6BEC-4F48-BF6B-06F90717A37F}" srcOrd="0" destOrd="0" presId="urn:microsoft.com/office/officeart/2005/8/layout/orgChart1"/>
    <dgm:cxn modelId="{B8AF3DC8-B83D-4711-B0AD-3BF53297E7DF}" type="presParOf" srcId="{A5AD9034-6BEC-4F48-BF6B-06F90717A37F}" destId="{A4BDEDA6-4199-4BD5-B151-4EACB54E2B54}" srcOrd="0" destOrd="0" presId="urn:microsoft.com/office/officeart/2005/8/layout/orgChart1"/>
    <dgm:cxn modelId="{6E0EA5A4-152C-47F2-820D-626C76F65DBC}" type="presParOf" srcId="{A5AD9034-6BEC-4F48-BF6B-06F90717A37F}" destId="{A60D1730-E828-4EF7-8AEF-4CD876BCD178}" srcOrd="1" destOrd="0" presId="urn:microsoft.com/office/officeart/2005/8/layout/orgChart1"/>
    <dgm:cxn modelId="{69036DC6-926F-4C2A-882C-6D2B3EF7202C}" type="presParOf" srcId="{7CB3ED7E-949F-4A68-85A4-60E048D03354}" destId="{557CA3A0-5D32-47DC-8975-01097BD3DC4B}" srcOrd="1" destOrd="0" presId="urn:microsoft.com/office/officeart/2005/8/layout/orgChart1"/>
    <dgm:cxn modelId="{7559D156-602B-4D75-992A-723B56ABD85E}" type="presParOf" srcId="{557CA3A0-5D32-47DC-8975-01097BD3DC4B}" destId="{E485335E-91CB-4719-AA93-BEEABB9E048A}" srcOrd="0" destOrd="0" presId="urn:microsoft.com/office/officeart/2005/8/layout/orgChart1"/>
    <dgm:cxn modelId="{36B39756-4F83-40FE-99DD-5639D1EF6398}" type="presParOf" srcId="{557CA3A0-5D32-47DC-8975-01097BD3DC4B}" destId="{B5903978-A9B3-494B-A454-70840AA9EC5E}" srcOrd="1" destOrd="0" presId="urn:microsoft.com/office/officeart/2005/8/layout/orgChart1"/>
    <dgm:cxn modelId="{86EF19D6-0FBE-406F-8033-7C006915FC6F}" type="presParOf" srcId="{B5903978-A9B3-494B-A454-70840AA9EC5E}" destId="{D663F73B-4617-454D-AFF2-B37849A6D103}" srcOrd="0" destOrd="0" presId="urn:microsoft.com/office/officeart/2005/8/layout/orgChart1"/>
    <dgm:cxn modelId="{35CA2AB4-4D50-4ECC-9FF4-630D274CEEF7}" type="presParOf" srcId="{D663F73B-4617-454D-AFF2-B37849A6D103}" destId="{CC0ED549-85E7-476E-9026-EFAB08745CBC}" srcOrd="0" destOrd="0" presId="urn:microsoft.com/office/officeart/2005/8/layout/orgChart1"/>
    <dgm:cxn modelId="{C25A75CC-5619-42D6-9E7A-9C08E4A812D7}" type="presParOf" srcId="{D663F73B-4617-454D-AFF2-B37849A6D103}" destId="{E4C021E3-E70B-4091-8C68-9AF44860214C}" srcOrd="1" destOrd="0" presId="urn:microsoft.com/office/officeart/2005/8/layout/orgChart1"/>
    <dgm:cxn modelId="{0E6CFB1D-F07F-4AD6-B2D6-2B4C8B0FF2E7}" type="presParOf" srcId="{B5903978-A9B3-494B-A454-70840AA9EC5E}" destId="{2E484A6C-27D1-4185-8AB1-D3D2F368F1E8}" srcOrd="1" destOrd="0" presId="urn:microsoft.com/office/officeart/2005/8/layout/orgChart1"/>
    <dgm:cxn modelId="{A8CD00D9-611D-4F8C-A8FF-FACEB7EFAF6E}" type="presParOf" srcId="{2E484A6C-27D1-4185-8AB1-D3D2F368F1E8}" destId="{68220BF6-3872-4E06-AAC5-FBD93E840EE5}" srcOrd="0" destOrd="0" presId="urn:microsoft.com/office/officeart/2005/8/layout/orgChart1"/>
    <dgm:cxn modelId="{7679CFDD-A52E-4FD9-B4BE-7EEEE19AAB24}" type="presParOf" srcId="{2E484A6C-27D1-4185-8AB1-D3D2F368F1E8}" destId="{B6D45096-9835-4673-9A74-62C3BC744BBB}" srcOrd="1" destOrd="0" presId="urn:microsoft.com/office/officeart/2005/8/layout/orgChart1"/>
    <dgm:cxn modelId="{4E650C0C-3AE2-469B-9473-D2B6B861BC32}" type="presParOf" srcId="{B6D45096-9835-4673-9A74-62C3BC744BBB}" destId="{10013D57-C257-4411-ACDD-9EEE2DCDCAA2}" srcOrd="0" destOrd="0" presId="urn:microsoft.com/office/officeart/2005/8/layout/orgChart1"/>
    <dgm:cxn modelId="{8B201541-1D5F-41AE-AE9A-FD530F219BF1}" type="presParOf" srcId="{10013D57-C257-4411-ACDD-9EEE2DCDCAA2}" destId="{A102E74E-DD7C-4140-9E0C-7503E758FEC0}" srcOrd="0" destOrd="0" presId="urn:microsoft.com/office/officeart/2005/8/layout/orgChart1"/>
    <dgm:cxn modelId="{F95A7C28-0411-44E1-9E95-4B57AB31E33E}" type="presParOf" srcId="{10013D57-C257-4411-ACDD-9EEE2DCDCAA2}" destId="{13D66284-272E-42C8-A63A-4AE9FA3AF7F1}" srcOrd="1" destOrd="0" presId="urn:microsoft.com/office/officeart/2005/8/layout/orgChart1"/>
    <dgm:cxn modelId="{64C7DB1B-7079-4190-867D-DEABD5F09C2D}" type="presParOf" srcId="{B6D45096-9835-4673-9A74-62C3BC744BBB}" destId="{53008208-5144-42C0-90C0-BD39735532CD}" srcOrd="1" destOrd="0" presId="urn:microsoft.com/office/officeart/2005/8/layout/orgChart1"/>
    <dgm:cxn modelId="{66BEB696-82AB-444D-80B3-FE153228C34F}" type="presParOf" srcId="{B6D45096-9835-4673-9A74-62C3BC744BBB}" destId="{0D1F9F4F-AF3C-40FD-9B39-3246C7967150}" srcOrd="2" destOrd="0" presId="urn:microsoft.com/office/officeart/2005/8/layout/orgChart1"/>
    <dgm:cxn modelId="{C35CF16F-34F4-4378-9623-11C557A3C2E5}" type="presParOf" srcId="{2E484A6C-27D1-4185-8AB1-D3D2F368F1E8}" destId="{A86B37C0-35A0-420D-B572-A9746427580B}" srcOrd="2" destOrd="0" presId="urn:microsoft.com/office/officeart/2005/8/layout/orgChart1"/>
    <dgm:cxn modelId="{2DA845AD-4030-4BE3-B5B9-D55F66364C67}" type="presParOf" srcId="{2E484A6C-27D1-4185-8AB1-D3D2F368F1E8}" destId="{3332436C-6753-4C66-8BFB-D20AB3F5B9F5}" srcOrd="3" destOrd="0" presId="urn:microsoft.com/office/officeart/2005/8/layout/orgChart1"/>
    <dgm:cxn modelId="{EBFDE18B-DA13-4256-93E4-D5A34A53BBD3}" type="presParOf" srcId="{3332436C-6753-4C66-8BFB-D20AB3F5B9F5}" destId="{036A41CD-936E-44D8-AF54-F3662BB747BD}" srcOrd="0" destOrd="0" presId="urn:microsoft.com/office/officeart/2005/8/layout/orgChart1"/>
    <dgm:cxn modelId="{E2529181-2295-4019-BACC-275BB278D83B}" type="presParOf" srcId="{036A41CD-936E-44D8-AF54-F3662BB747BD}" destId="{7DAB11E3-03B8-4AA1-A452-4E119F02293F}" srcOrd="0" destOrd="0" presId="urn:microsoft.com/office/officeart/2005/8/layout/orgChart1"/>
    <dgm:cxn modelId="{4EF05673-410B-4144-8A55-378F55E03B92}" type="presParOf" srcId="{036A41CD-936E-44D8-AF54-F3662BB747BD}" destId="{CA431571-CD0A-4E14-B59C-56624EF8816F}" srcOrd="1" destOrd="0" presId="urn:microsoft.com/office/officeart/2005/8/layout/orgChart1"/>
    <dgm:cxn modelId="{0E1F8923-E1B1-48FC-A8F1-91BD21F7B775}" type="presParOf" srcId="{3332436C-6753-4C66-8BFB-D20AB3F5B9F5}" destId="{EB005A79-EF08-43A7-B86D-6A0204B2DF93}" srcOrd="1" destOrd="0" presId="urn:microsoft.com/office/officeart/2005/8/layout/orgChart1"/>
    <dgm:cxn modelId="{6A8828E5-060E-44AD-BFD6-9B6D12751CB9}" type="presParOf" srcId="{3332436C-6753-4C66-8BFB-D20AB3F5B9F5}" destId="{4CE0CB8F-946E-4FE1-8E52-96DD7FCD4024}" srcOrd="2" destOrd="0" presId="urn:microsoft.com/office/officeart/2005/8/layout/orgChart1"/>
    <dgm:cxn modelId="{118AD007-9B1D-4344-BC37-23A5B434BB81}" type="presParOf" srcId="{2E484A6C-27D1-4185-8AB1-D3D2F368F1E8}" destId="{C9274704-9920-4226-8F81-432A1AEDAD59}" srcOrd="4" destOrd="0" presId="urn:microsoft.com/office/officeart/2005/8/layout/orgChart1"/>
    <dgm:cxn modelId="{5BC7D948-1DCF-4E87-973C-D3CC717F9B85}" type="presParOf" srcId="{2E484A6C-27D1-4185-8AB1-D3D2F368F1E8}" destId="{24DC31AF-D7A1-4BF0-9435-C04B45FF848D}" srcOrd="5" destOrd="0" presId="urn:microsoft.com/office/officeart/2005/8/layout/orgChart1"/>
    <dgm:cxn modelId="{2C49E9B3-785C-4BC6-BD2F-681E452B6D85}" type="presParOf" srcId="{24DC31AF-D7A1-4BF0-9435-C04B45FF848D}" destId="{58FD3B02-6560-4BD3-962B-35C2C24DA631}" srcOrd="0" destOrd="0" presId="urn:microsoft.com/office/officeart/2005/8/layout/orgChart1"/>
    <dgm:cxn modelId="{38382511-0AAC-4FA4-BE10-42D2D4E17BEB}" type="presParOf" srcId="{58FD3B02-6560-4BD3-962B-35C2C24DA631}" destId="{F32D3A53-8404-4579-AD97-E8E0AC3F48D9}" srcOrd="0" destOrd="0" presId="urn:microsoft.com/office/officeart/2005/8/layout/orgChart1"/>
    <dgm:cxn modelId="{7F38B1BF-347B-48FC-B10E-BD403D6DE250}" type="presParOf" srcId="{58FD3B02-6560-4BD3-962B-35C2C24DA631}" destId="{EEC690C7-A100-44DD-BCE8-77E810714DF6}" srcOrd="1" destOrd="0" presId="urn:microsoft.com/office/officeart/2005/8/layout/orgChart1"/>
    <dgm:cxn modelId="{AB1410F0-F085-41A1-B0D9-EB02098EFF2E}" type="presParOf" srcId="{24DC31AF-D7A1-4BF0-9435-C04B45FF848D}" destId="{5AA89B39-7F9F-40E3-BE9D-4B4C91F22FF7}" srcOrd="1" destOrd="0" presId="urn:microsoft.com/office/officeart/2005/8/layout/orgChart1"/>
    <dgm:cxn modelId="{9E1CA91B-795B-4912-A2B0-694B8256FB97}" type="presParOf" srcId="{24DC31AF-D7A1-4BF0-9435-C04B45FF848D}" destId="{155C66FD-850D-4979-A996-07E1AAA8AFE0}" srcOrd="2" destOrd="0" presId="urn:microsoft.com/office/officeart/2005/8/layout/orgChart1"/>
    <dgm:cxn modelId="{667A720A-FB15-4B6D-83DC-B34AF8DED6F7}" type="presParOf" srcId="{B5903978-A9B3-494B-A454-70840AA9EC5E}" destId="{47F74733-C013-40DF-9D34-9C8B6D2261B6}" srcOrd="2" destOrd="0" presId="urn:microsoft.com/office/officeart/2005/8/layout/orgChart1"/>
    <dgm:cxn modelId="{E44DD6F1-207A-4767-B166-4D608BBD1B97}" type="presParOf" srcId="{557CA3A0-5D32-47DC-8975-01097BD3DC4B}" destId="{8FC41888-E96E-4348-90B4-7F5867D30DCD}" srcOrd="2" destOrd="0" presId="urn:microsoft.com/office/officeart/2005/8/layout/orgChart1"/>
    <dgm:cxn modelId="{84F091FF-CA9F-4AA9-8B07-E2BFC98F2453}" type="presParOf" srcId="{557CA3A0-5D32-47DC-8975-01097BD3DC4B}" destId="{90DF735A-ADDD-4491-99AC-EE6B6D889A13}" srcOrd="3" destOrd="0" presId="urn:microsoft.com/office/officeart/2005/8/layout/orgChart1"/>
    <dgm:cxn modelId="{FC73D85F-2AC9-4B11-AAEA-EFAA659C3EAD}" type="presParOf" srcId="{90DF735A-ADDD-4491-99AC-EE6B6D889A13}" destId="{68C9C6A2-A98E-4DC4-9008-3996AB75A600}" srcOrd="0" destOrd="0" presId="urn:microsoft.com/office/officeart/2005/8/layout/orgChart1"/>
    <dgm:cxn modelId="{6CD02EB9-FF37-47E6-9504-3A1AD0F6FA91}" type="presParOf" srcId="{68C9C6A2-A98E-4DC4-9008-3996AB75A600}" destId="{4BA31E10-A256-430E-88F6-3F0F2B152654}" srcOrd="0" destOrd="0" presId="urn:microsoft.com/office/officeart/2005/8/layout/orgChart1"/>
    <dgm:cxn modelId="{6D6ACB82-3439-4021-BDC5-56E6C80DF336}" type="presParOf" srcId="{68C9C6A2-A98E-4DC4-9008-3996AB75A600}" destId="{52FF0840-B71D-489D-A5DF-1DD678E40490}" srcOrd="1" destOrd="0" presId="urn:microsoft.com/office/officeart/2005/8/layout/orgChart1"/>
    <dgm:cxn modelId="{91BF2EAB-52BF-46C1-95A7-893723C6CF8C}" type="presParOf" srcId="{90DF735A-ADDD-4491-99AC-EE6B6D889A13}" destId="{DE6CC818-BE30-492F-BB93-40C4F28857EB}" srcOrd="1" destOrd="0" presId="urn:microsoft.com/office/officeart/2005/8/layout/orgChart1"/>
    <dgm:cxn modelId="{40F66AC6-30AB-4AA9-A494-885F0D76231A}" type="presParOf" srcId="{DE6CC818-BE30-492F-BB93-40C4F28857EB}" destId="{13473088-556E-4081-8912-754DDD1C8176}" srcOrd="0" destOrd="0" presId="urn:microsoft.com/office/officeart/2005/8/layout/orgChart1"/>
    <dgm:cxn modelId="{001528D6-1E07-419B-8A99-31417435CDCD}" type="presParOf" srcId="{DE6CC818-BE30-492F-BB93-40C4F28857EB}" destId="{22050FE6-1EE7-4850-AA28-82534D6FAAD8}" srcOrd="1" destOrd="0" presId="urn:microsoft.com/office/officeart/2005/8/layout/orgChart1"/>
    <dgm:cxn modelId="{B28C3905-4E04-41EA-A9EF-76A6AA396F00}" type="presParOf" srcId="{22050FE6-1EE7-4850-AA28-82534D6FAAD8}" destId="{1A0B0450-DF64-4661-B773-B7A326032ECD}" srcOrd="0" destOrd="0" presId="urn:microsoft.com/office/officeart/2005/8/layout/orgChart1"/>
    <dgm:cxn modelId="{29AE58E9-8D60-4377-8E79-84BD7DE9F956}" type="presParOf" srcId="{1A0B0450-DF64-4661-B773-B7A326032ECD}" destId="{CA695524-4797-4BD6-91C5-32E6359A7221}" srcOrd="0" destOrd="0" presId="urn:microsoft.com/office/officeart/2005/8/layout/orgChart1"/>
    <dgm:cxn modelId="{48984427-ACB9-4F25-8C7B-481BB63FC517}" type="presParOf" srcId="{1A0B0450-DF64-4661-B773-B7A326032ECD}" destId="{5F9E42E8-2F36-481F-883A-FDE69078B707}" srcOrd="1" destOrd="0" presId="urn:microsoft.com/office/officeart/2005/8/layout/orgChart1"/>
    <dgm:cxn modelId="{281542D5-6824-4F18-BD4A-CE91FA03EE60}" type="presParOf" srcId="{22050FE6-1EE7-4850-AA28-82534D6FAAD8}" destId="{C7EE33E9-1EBB-41C5-B618-C5E86CBFC0A0}" srcOrd="1" destOrd="0" presId="urn:microsoft.com/office/officeart/2005/8/layout/orgChart1"/>
    <dgm:cxn modelId="{081858BD-6D1A-40C0-B4D1-988F56490B5E}" type="presParOf" srcId="{22050FE6-1EE7-4850-AA28-82534D6FAAD8}" destId="{ACE19FA0-98BE-473B-8F5C-B2E59DE48666}" srcOrd="2" destOrd="0" presId="urn:microsoft.com/office/officeart/2005/8/layout/orgChart1"/>
    <dgm:cxn modelId="{891E3CF3-E9B8-4388-BC36-3636CB208BFF}" type="presParOf" srcId="{DE6CC818-BE30-492F-BB93-40C4F28857EB}" destId="{F261C666-6221-4E96-91E8-B888452A4F91}" srcOrd="2" destOrd="0" presId="urn:microsoft.com/office/officeart/2005/8/layout/orgChart1"/>
    <dgm:cxn modelId="{DE3AB786-D1E8-45B7-8B4F-3C715EF7F58E}" type="presParOf" srcId="{DE6CC818-BE30-492F-BB93-40C4F28857EB}" destId="{D58B8DD5-EE50-428B-8051-A67A958AD4D2}" srcOrd="3" destOrd="0" presId="urn:microsoft.com/office/officeart/2005/8/layout/orgChart1"/>
    <dgm:cxn modelId="{DBFC65D4-9D64-4B46-91CE-068E37D1A1C7}" type="presParOf" srcId="{D58B8DD5-EE50-428B-8051-A67A958AD4D2}" destId="{28562778-DD6B-49BC-83A8-7A4624ED8A82}" srcOrd="0" destOrd="0" presId="urn:microsoft.com/office/officeart/2005/8/layout/orgChart1"/>
    <dgm:cxn modelId="{8FA6946D-DC4E-47DC-B148-80352E04A7D2}" type="presParOf" srcId="{28562778-DD6B-49BC-83A8-7A4624ED8A82}" destId="{5C2C7F10-DA1D-4190-AA05-0FD8C1C5A73B}" srcOrd="0" destOrd="0" presId="urn:microsoft.com/office/officeart/2005/8/layout/orgChart1"/>
    <dgm:cxn modelId="{0DF1504F-CCD5-46BC-8DBA-ECA04035C87B}" type="presParOf" srcId="{28562778-DD6B-49BC-83A8-7A4624ED8A82}" destId="{48EEC555-C2A7-4CB6-98F6-8F6968EAB51B}" srcOrd="1" destOrd="0" presId="urn:microsoft.com/office/officeart/2005/8/layout/orgChart1"/>
    <dgm:cxn modelId="{32F158B1-9EC3-41FF-A588-DC37CB9A4B1C}" type="presParOf" srcId="{D58B8DD5-EE50-428B-8051-A67A958AD4D2}" destId="{A8607629-DEF9-4A02-AD4B-3541DF1E7A94}" srcOrd="1" destOrd="0" presId="urn:microsoft.com/office/officeart/2005/8/layout/orgChart1"/>
    <dgm:cxn modelId="{CB8730F4-6271-425D-BF25-A342FC9C97F5}" type="presParOf" srcId="{D58B8DD5-EE50-428B-8051-A67A958AD4D2}" destId="{7A9B3086-1469-40D5-9999-90990C37E380}" srcOrd="2" destOrd="0" presId="urn:microsoft.com/office/officeart/2005/8/layout/orgChart1"/>
    <dgm:cxn modelId="{FB183DA3-B5FA-4F78-8DB4-3E5A69EF27D8}" type="presParOf" srcId="{90DF735A-ADDD-4491-99AC-EE6B6D889A13}" destId="{0F3CA05D-AD95-43E8-A9BA-1A1710BFD367}" srcOrd="2" destOrd="0" presId="urn:microsoft.com/office/officeart/2005/8/layout/orgChart1"/>
    <dgm:cxn modelId="{516AF019-E550-4946-8015-7D2824CABC32}" type="presParOf" srcId="{557CA3A0-5D32-47DC-8975-01097BD3DC4B}" destId="{CE00920F-7BE7-4DBD-9CC1-2F32ACA9EF2D}" srcOrd="4" destOrd="0" presId="urn:microsoft.com/office/officeart/2005/8/layout/orgChart1"/>
    <dgm:cxn modelId="{9F3B5AD4-68A8-44FA-B78E-19B9AE98A99C}" type="presParOf" srcId="{557CA3A0-5D32-47DC-8975-01097BD3DC4B}" destId="{9822708F-DAA1-4B86-8D01-535C53C9B5BB}" srcOrd="5" destOrd="0" presId="urn:microsoft.com/office/officeart/2005/8/layout/orgChart1"/>
    <dgm:cxn modelId="{AE3616F1-A5E3-4FF1-B2FE-AB22B16A8685}" type="presParOf" srcId="{9822708F-DAA1-4B86-8D01-535C53C9B5BB}" destId="{FB9CDA5D-6AFF-4BE7-8935-5749B6B4C61F}" srcOrd="0" destOrd="0" presId="urn:microsoft.com/office/officeart/2005/8/layout/orgChart1"/>
    <dgm:cxn modelId="{406C229F-97BB-494B-9761-5D7597FD2193}" type="presParOf" srcId="{FB9CDA5D-6AFF-4BE7-8935-5749B6B4C61F}" destId="{2CF8C031-3FE7-4BE0-85B7-1A296E744B96}" srcOrd="0" destOrd="0" presId="urn:microsoft.com/office/officeart/2005/8/layout/orgChart1"/>
    <dgm:cxn modelId="{78E84AEE-4C2E-4105-A4E4-AC29AD3F30B1}" type="presParOf" srcId="{FB9CDA5D-6AFF-4BE7-8935-5749B6B4C61F}" destId="{0F7E7182-48D0-4825-9EC7-F9372CA5DFBF}" srcOrd="1" destOrd="0" presId="urn:microsoft.com/office/officeart/2005/8/layout/orgChart1"/>
    <dgm:cxn modelId="{B92B6810-79EB-4366-954A-8A10D61B5EC3}" type="presParOf" srcId="{9822708F-DAA1-4B86-8D01-535C53C9B5BB}" destId="{597F3F47-B2B1-41CD-AFD9-AA48BD05C4AF}" srcOrd="1" destOrd="0" presId="urn:microsoft.com/office/officeart/2005/8/layout/orgChart1"/>
    <dgm:cxn modelId="{A87AED25-0128-456D-B44A-671B7915AE06}" type="presParOf" srcId="{597F3F47-B2B1-41CD-AFD9-AA48BD05C4AF}" destId="{CB95F685-F021-4574-918D-24FF4E4B3CB7}" srcOrd="0" destOrd="0" presId="urn:microsoft.com/office/officeart/2005/8/layout/orgChart1"/>
    <dgm:cxn modelId="{2529EA6F-44CF-43E7-AD7B-501FAD016A68}" type="presParOf" srcId="{597F3F47-B2B1-41CD-AFD9-AA48BD05C4AF}" destId="{4079F409-C4FA-44AD-BB09-7C058C151A9E}" srcOrd="1" destOrd="0" presId="urn:microsoft.com/office/officeart/2005/8/layout/orgChart1"/>
    <dgm:cxn modelId="{AC093560-8B82-4DF1-9F06-1D546D75D6F8}" type="presParOf" srcId="{4079F409-C4FA-44AD-BB09-7C058C151A9E}" destId="{3FB407C3-DAC0-4827-9995-8629A4055C85}" srcOrd="0" destOrd="0" presId="urn:microsoft.com/office/officeart/2005/8/layout/orgChart1"/>
    <dgm:cxn modelId="{DFF709C3-B9DB-49BC-8B93-6D4827F4F0C0}" type="presParOf" srcId="{3FB407C3-DAC0-4827-9995-8629A4055C85}" destId="{43AEA283-54F8-473B-BEA9-0927993565B6}" srcOrd="0" destOrd="0" presId="urn:microsoft.com/office/officeart/2005/8/layout/orgChart1"/>
    <dgm:cxn modelId="{4C9D56A1-EE2C-431D-B38E-25B51EB2339A}" type="presParOf" srcId="{3FB407C3-DAC0-4827-9995-8629A4055C85}" destId="{BCC1A895-9E99-42AE-BA82-11F324D23A06}" srcOrd="1" destOrd="0" presId="urn:microsoft.com/office/officeart/2005/8/layout/orgChart1"/>
    <dgm:cxn modelId="{DA560A1D-B16C-44FE-A768-FE4583CE831A}" type="presParOf" srcId="{4079F409-C4FA-44AD-BB09-7C058C151A9E}" destId="{41953B0E-BCEE-405A-829B-4A2EB9308CC4}" srcOrd="1" destOrd="0" presId="urn:microsoft.com/office/officeart/2005/8/layout/orgChart1"/>
    <dgm:cxn modelId="{1A140EC9-8C4B-4F82-AFB0-ACB8A6E47EB9}" type="presParOf" srcId="{4079F409-C4FA-44AD-BB09-7C058C151A9E}" destId="{B318FFD3-C2A2-4DE4-9CCB-A54E1986AAEB}" srcOrd="2" destOrd="0" presId="urn:microsoft.com/office/officeart/2005/8/layout/orgChart1"/>
    <dgm:cxn modelId="{562BCB82-07AC-45A1-BAF0-85AFEB45443C}" type="presParOf" srcId="{9822708F-DAA1-4B86-8D01-535C53C9B5BB}" destId="{514C166C-EA54-400E-9222-3193EBCFD55D}" srcOrd="2" destOrd="0" presId="urn:microsoft.com/office/officeart/2005/8/layout/orgChart1"/>
    <dgm:cxn modelId="{C91D6FA9-A80B-46AD-AA7B-84A6BE42AD87}" type="presParOf" srcId="{557CA3A0-5D32-47DC-8975-01097BD3DC4B}" destId="{D5B969B4-D0D4-4A37-A62B-CF3BAD21F6DD}" srcOrd="6" destOrd="0" presId="urn:microsoft.com/office/officeart/2005/8/layout/orgChart1"/>
    <dgm:cxn modelId="{81AE4256-307D-4BC1-BA24-A0FAA3810DA5}" type="presParOf" srcId="{557CA3A0-5D32-47DC-8975-01097BD3DC4B}" destId="{D0B327B4-7811-4DD9-8629-9F782E7C9E5F}" srcOrd="7" destOrd="0" presId="urn:microsoft.com/office/officeart/2005/8/layout/orgChart1"/>
    <dgm:cxn modelId="{03FC559F-2CD9-42F1-8917-DD2BD9C9D356}" type="presParOf" srcId="{D0B327B4-7811-4DD9-8629-9F782E7C9E5F}" destId="{A72A17EB-8026-4639-BEA6-440D42F61E9F}" srcOrd="0" destOrd="0" presId="urn:microsoft.com/office/officeart/2005/8/layout/orgChart1"/>
    <dgm:cxn modelId="{4695DCE7-FFD9-4370-AAFC-656FFA15D2FD}" type="presParOf" srcId="{A72A17EB-8026-4639-BEA6-440D42F61E9F}" destId="{261CE6ED-5883-4B14-AB91-04653B7939BF}" srcOrd="0" destOrd="0" presId="urn:microsoft.com/office/officeart/2005/8/layout/orgChart1"/>
    <dgm:cxn modelId="{4A917C25-C64A-4FA6-ADD8-F29075FF0299}" type="presParOf" srcId="{A72A17EB-8026-4639-BEA6-440D42F61E9F}" destId="{AE15803E-C897-43C8-B806-A64A1C50F470}" srcOrd="1" destOrd="0" presId="urn:microsoft.com/office/officeart/2005/8/layout/orgChart1"/>
    <dgm:cxn modelId="{F792CBE5-25B8-47C5-B993-7C08B5E725B9}" type="presParOf" srcId="{D0B327B4-7811-4DD9-8629-9F782E7C9E5F}" destId="{B031DEF8-3680-432A-9B3B-C85EED8A4BD3}" srcOrd="1" destOrd="0" presId="urn:microsoft.com/office/officeart/2005/8/layout/orgChart1"/>
    <dgm:cxn modelId="{F69691A5-EFD4-4C21-86BF-FA937CA24244}" type="presParOf" srcId="{B031DEF8-3680-432A-9B3B-C85EED8A4BD3}" destId="{998E4901-87B8-49A2-8B94-8AA16E0B3D00}" srcOrd="0" destOrd="0" presId="urn:microsoft.com/office/officeart/2005/8/layout/orgChart1"/>
    <dgm:cxn modelId="{BEA2FD83-C92B-463C-9855-5D36994B03A9}" type="presParOf" srcId="{B031DEF8-3680-432A-9B3B-C85EED8A4BD3}" destId="{28017D37-07BF-43E8-A196-5B83A82FA616}" srcOrd="1" destOrd="0" presId="urn:microsoft.com/office/officeart/2005/8/layout/orgChart1"/>
    <dgm:cxn modelId="{C84E9998-89D1-4502-BB0E-4284F797327D}" type="presParOf" srcId="{28017D37-07BF-43E8-A196-5B83A82FA616}" destId="{2A461ACF-38E9-4AB7-BD49-EBC5AAD217BD}" srcOrd="0" destOrd="0" presId="urn:microsoft.com/office/officeart/2005/8/layout/orgChart1"/>
    <dgm:cxn modelId="{B2FDB4D6-33F3-40C0-88CB-0C6D25680A1C}" type="presParOf" srcId="{2A461ACF-38E9-4AB7-BD49-EBC5AAD217BD}" destId="{743E1617-3278-4DD8-B74A-35B63FAC6FF5}" srcOrd="0" destOrd="0" presId="urn:microsoft.com/office/officeart/2005/8/layout/orgChart1"/>
    <dgm:cxn modelId="{9CCB69B4-32F0-4E7D-88B3-DC9E86455C6F}" type="presParOf" srcId="{2A461ACF-38E9-4AB7-BD49-EBC5AAD217BD}" destId="{4BADF285-BCC9-4A45-AAF5-69EADAFEF5EF}" srcOrd="1" destOrd="0" presId="urn:microsoft.com/office/officeart/2005/8/layout/orgChart1"/>
    <dgm:cxn modelId="{A7DF9517-A79A-49F3-A780-29E0841E927D}" type="presParOf" srcId="{28017D37-07BF-43E8-A196-5B83A82FA616}" destId="{658F955D-3CAF-4AB4-A887-2C5F7AEFE7A1}" srcOrd="1" destOrd="0" presId="urn:microsoft.com/office/officeart/2005/8/layout/orgChart1"/>
    <dgm:cxn modelId="{74060390-C9D4-4D15-B966-A24DC543CA1F}" type="presParOf" srcId="{28017D37-07BF-43E8-A196-5B83A82FA616}" destId="{7ECE1171-4D5C-4A7C-A0C1-C1278FA413A6}" srcOrd="2" destOrd="0" presId="urn:microsoft.com/office/officeart/2005/8/layout/orgChart1"/>
    <dgm:cxn modelId="{A47D7348-E476-4D0F-BCB3-D843E385A7F2}" type="presParOf" srcId="{B031DEF8-3680-432A-9B3B-C85EED8A4BD3}" destId="{507F5147-724A-4AE8-9379-07262D889D14}" srcOrd="2" destOrd="0" presId="urn:microsoft.com/office/officeart/2005/8/layout/orgChart1"/>
    <dgm:cxn modelId="{1575D8B1-05D3-40DD-95F7-8307F06D66F2}" type="presParOf" srcId="{B031DEF8-3680-432A-9B3B-C85EED8A4BD3}" destId="{3EDB766A-3B93-474B-8FF3-B32B2BC3F5A2}" srcOrd="3" destOrd="0" presId="urn:microsoft.com/office/officeart/2005/8/layout/orgChart1"/>
    <dgm:cxn modelId="{3B841888-B1B9-4DD2-AAEE-1C6541DB7AD0}" type="presParOf" srcId="{3EDB766A-3B93-474B-8FF3-B32B2BC3F5A2}" destId="{10D0A7D6-D513-47A0-864F-436109B9D06D}" srcOrd="0" destOrd="0" presId="urn:microsoft.com/office/officeart/2005/8/layout/orgChart1"/>
    <dgm:cxn modelId="{4247B526-E856-4E7F-8966-FB31DFBF33B2}" type="presParOf" srcId="{10D0A7D6-D513-47A0-864F-436109B9D06D}" destId="{A6C93D9F-4D69-4210-9BEC-DDE0DAE2E2B1}" srcOrd="0" destOrd="0" presId="urn:microsoft.com/office/officeart/2005/8/layout/orgChart1"/>
    <dgm:cxn modelId="{167DE678-0D3E-4D2D-856D-3EC1EC3C6A01}" type="presParOf" srcId="{10D0A7D6-D513-47A0-864F-436109B9D06D}" destId="{683CDEC8-4375-48CD-8F1C-9932CD62557B}" srcOrd="1" destOrd="0" presId="urn:microsoft.com/office/officeart/2005/8/layout/orgChart1"/>
    <dgm:cxn modelId="{07A8ECD2-BCB5-46A1-8BE3-13DC5D05C97A}" type="presParOf" srcId="{3EDB766A-3B93-474B-8FF3-B32B2BC3F5A2}" destId="{69E28E9F-7477-4695-B093-00B7971DB92C}" srcOrd="1" destOrd="0" presId="urn:microsoft.com/office/officeart/2005/8/layout/orgChart1"/>
    <dgm:cxn modelId="{901ECF57-6711-4404-820B-F89405649A7E}" type="presParOf" srcId="{3EDB766A-3B93-474B-8FF3-B32B2BC3F5A2}" destId="{27D0BEA1-19E0-4402-B902-D6F0022D07EA}" srcOrd="2" destOrd="0" presId="urn:microsoft.com/office/officeart/2005/8/layout/orgChart1"/>
    <dgm:cxn modelId="{48EFC781-FE56-4029-AC17-1E04861242F9}" type="presParOf" srcId="{D0B327B4-7811-4DD9-8629-9F782E7C9E5F}" destId="{C0A7F559-CD68-4810-AEA5-3DB375697C3B}" srcOrd="2" destOrd="0" presId="urn:microsoft.com/office/officeart/2005/8/layout/orgChart1"/>
    <dgm:cxn modelId="{A14E1290-56B8-4653-8CEA-6A6F98564555}" type="presParOf" srcId="{557CA3A0-5D32-47DC-8975-01097BD3DC4B}" destId="{B565C85B-0721-4E7A-9A41-012663935A83}" srcOrd="8" destOrd="0" presId="urn:microsoft.com/office/officeart/2005/8/layout/orgChart1"/>
    <dgm:cxn modelId="{CB2B7428-D4AF-4F7F-A88D-94CB7619019C}" type="presParOf" srcId="{557CA3A0-5D32-47DC-8975-01097BD3DC4B}" destId="{EE191453-6946-4596-8500-EABD0894E067}" srcOrd="9" destOrd="0" presId="urn:microsoft.com/office/officeart/2005/8/layout/orgChart1"/>
    <dgm:cxn modelId="{452CD4DE-7336-435E-93C7-3524319E83BA}" type="presParOf" srcId="{EE191453-6946-4596-8500-EABD0894E067}" destId="{FA2E3104-7221-40AE-803D-451E211FA54E}" srcOrd="0" destOrd="0" presId="urn:microsoft.com/office/officeart/2005/8/layout/orgChart1"/>
    <dgm:cxn modelId="{DE7052E9-EFB8-400D-BCF7-0EB0851E4E55}" type="presParOf" srcId="{FA2E3104-7221-40AE-803D-451E211FA54E}" destId="{8E5F7D71-8C8E-45C7-97CA-E5AD533E023F}" srcOrd="0" destOrd="0" presId="urn:microsoft.com/office/officeart/2005/8/layout/orgChart1"/>
    <dgm:cxn modelId="{93C1B265-AB7A-433F-9156-E058A32A0D93}" type="presParOf" srcId="{FA2E3104-7221-40AE-803D-451E211FA54E}" destId="{AABB7F1D-20D8-49BF-BDC1-6128C72D9BB7}" srcOrd="1" destOrd="0" presId="urn:microsoft.com/office/officeart/2005/8/layout/orgChart1"/>
    <dgm:cxn modelId="{3D1F9166-E205-4C56-ADF0-6F013D9677BC}" type="presParOf" srcId="{EE191453-6946-4596-8500-EABD0894E067}" destId="{919A4426-7AE5-4B7F-9FB9-2C24C14F2321}" srcOrd="1" destOrd="0" presId="urn:microsoft.com/office/officeart/2005/8/layout/orgChart1"/>
    <dgm:cxn modelId="{6915E835-0527-4C23-8BEF-FF336DE54D02}" type="presParOf" srcId="{919A4426-7AE5-4B7F-9FB9-2C24C14F2321}" destId="{784CC044-94D4-4E37-B2B0-4DC6DB1FFD06}" srcOrd="0" destOrd="0" presId="urn:microsoft.com/office/officeart/2005/8/layout/orgChart1"/>
    <dgm:cxn modelId="{B3A2FDFC-700C-44C1-8FA2-9F2436370C54}" type="presParOf" srcId="{919A4426-7AE5-4B7F-9FB9-2C24C14F2321}" destId="{FED57F1F-4128-45C7-9BB5-4DCE30BFA63C}" srcOrd="1" destOrd="0" presId="urn:microsoft.com/office/officeart/2005/8/layout/orgChart1"/>
    <dgm:cxn modelId="{64665E57-FF2E-45FA-B286-ABF772FC8CBA}" type="presParOf" srcId="{FED57F1F-4128-45C7-9BB5-4DCE30BFA63C}" destId="{483B1F16-1D2A-4B35-9588-B22259448EFE}" srcOrd="0" destOrd="0" presId="urn:microsoft.com/office/officeart/2005/8/layout/orgChart1"/>
    <dgm:cxn modelId="{4A3B5882-F3F0-456F-923D-821DAE29C9FA}" type="presParOf" srcId="{483B1F16-1D2A-4B35-9588-B22259448EFE}" destId="{4D1D2142-48A1-4D2E-8093-7FB7207D960E}" srcOrd="0" destOrd="0" presId="urn:microsoft.com/office/officeart/2005/8/layout/orgChart1"/>
    <dgm:cxn modelId="{A98F51C5-DB45-4012-9AFA-5C7BDA94673C}" type="presParOf" srcId="{483B1F16-1D2A-4B35-9588-B22259448EFE}" destId="{F213DB8A-C12E-4FA4-BCBB-0C34584D80A3}" srcOrd="1" destOrd="0" presId="urn:microsoft.com/office/officeart/2005/8/layout/orgChart1"/>
    <dgm:cxn modelId="{393BE9BA-AAD3-406D-ABE9-EA9BEFC1241F}" type="presParOf" srcId="{FED57F1F-4128-45C7-9BB5-4DCE30BFA63C}" destId="{9F2C6045-1090-4AB1-BF6E-002D0389EC9C}" srcOrd="1" destOrd="0" presId="urn:microsoft.com/office/officeart/2005/8/layout/orgChart1"/>
    <dgm:cxn modelId="{8B5C9F67-331E-4541-9DED-AE00BA1FE55E}" type="presParOf" srcId="{FED57F1F-4128-45C7-9BB5-4DCE30BFA63C}" destId="{96C51E93-9102-4C5E-BC3B-C51D96B0B8AD}" srcOrd="2" destOrd="0" presId="urn:microsoft.com/office/officeart/2005/8/layout/orgChart1"/>
    <dgm:cxn modelId="{94C865CC-48EF-4DAA-ABC7-4C1BA2355372}" type="presParOf" srcId="{EE191453-6946-4596-8500-EABD0894E067}" destId="{97E200E1-D801-4119-ADC6-43F12245142B}" srcOrd="2" destOrd="0" presId="urn:microsoft.com/office/officeart/2005/8/layout/orgChart1"/>
    <dgm:cxn modelId="{67CBD322-D3D5-4DDC-A992-BAD7D6B630E3}" type="presParOf" srcId="{7CB3ED7E-949F-4A68-85A4-60E048D03354}" destId="{D71F095F-0725-44CA-A6BC-899E2775EB83}" srcOrd="2" destOrd="0" presId="urn:microsoft.com/office/officeart/2005/8/layout/orgChart1"/>
    <dgm:cxn modelId="{5EFFF33D-34C7-48CB-9AD0-9C51CBEA10AB}" type="presParOf" srcId="{D71F095F-0725-44CA-A6BC-899E2775EB83}" destId="{282F475E-39D9-4A68-B20E-C649A5382E15}" srcOrd="0" destOrd="0" presId="urn:microsoft.com/office/officeart/2005/8/layout/orgChart1"/>
    <dgm:cxn modelId="{2499509F-1B5E-4028-A814-78DCDDDA0AF7}" type="presParOf" srcId="{D71F095F-0725-44CA-A6BC-899E2775EB83}" destId="{E33EA0F4-8A25-40E2-9643-DCA07D61A484}" srcOrd="1" destOrd="0" presId="urn:microsoft.com/office/officeart/2005/8/layout/orgChart1"/>
    <dgm:cxn modelId="{8C8D20B8-7F04-48E4-B429-5DFC41F73D94}" type="presParOf" srcId="{E33EA0F4-8A25-40E2-9643-DCA07D61A484}" destId="{0F1A1522-07EA-4679-82B3-D5B61F713EC8}" srcOrd="0" destOrd="0" presId="urn:microsoft.com/office/officeart/2005/8/layout/orgChart1"/>
    <dgm:cxn modelId="{FD649F43-47F3-4D9D-AC17-EDCA6BE77B5C}" type="presParOf" srcId="{0F1A1522-07EA-4679-82B3-D5B61F713EC8}" destId="{4E2F0004-71C0-41EF-A11A-3791ED0C99F7}" srcOrd="0" destOrd="0" presId="urn:microsoft.com/office/officeart/2005/8/layout/orgChart1"/>
    <dgm:cxn modelId="{6F4AFC47-EB7A-4424-9048-4BE4AFC31200}" type="presParOf" srcId="{0F1A1522-07EA-4679-82B3-D5B61F713EC8}" destId="{BA6CE5A5-C84F-40AA-98EB-4F3E3BD57C8F}" srcOrd="1" destOrd="0" presId="urn:microsoft.com/office/officeart/2005/8/layout/orgChart1"/>
    <dgm:cxn modelId="{9BBC585A-76C4-493C-A381-4B050FF0F423}" type="presParOf" srcId="{E33EA0F4-8A25-40E2-9643-DCA07D61A484}" destId="{E4AFAC0F-8CB4-4F15-8286-2A2910248DA4}" srcOrd="1" destOrd="0" presId="urn:microsoft.com/office/officeart/2005/8/layout/orgChart1"/>
    <dgm:cxn modelId="{0970EF82-3A10-4B70-BBBB-F2A1D2B1984E}" type="presParOf" srcId="{E33EA0F4-8A25-40E2-9643-DCA07D61A484}" destId="{A6A96747-C3AC-4898-8BA0-DAC15C64C54E}" srcOrd="2" destOrd="0" presId="urn:microsoft.com/office/officeart/2005/8/layout/orgChart1"/>
    <dgm:cxn modelId="{6A318D53-5C4F-4B55-8264-D3AB308B5756}" type="presParOf" srcId="{3A24BED0-482D-443E-B003-2CE512E80702}" destId="{5900F363-0857-4AC7-972C-DC7E15B66A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F475E-39D9-4A68-B20E-C649A5382E15}">
      <dsp:nvSpPr>
        <dsp:cNvPr id="0" name=""/>
        <dsp:cNvSpPr/>
      </dsp:nvSpPr>
      <dsp:spPr>
        <a:xfrm>
          <a:off x="3293975" y="1015660"/>
          <a:ext cx="91440" cy="321080"/>
        </a:xfrm>
        <a:custGeom>
          <a:avLst/>
          <a:gdLst/>
          <a:ahLst/>
          <a:cxnLst/>
          <a:rect l="0" t="0" r="0" b="0"/>
          <a:pathLst>
            <a:path>
              <a:moveTo>
                <a:pt x="119010" y="0"/>
              </a:moveTo>
              <a:lnTo>
                <a:pt x="119010" y="321080"/>
              </a:lnTo>
              <a:lnTo>
                <a:pt x="45720" y="32108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CC044-94D4-4E37-B2B0-4DC6DB1FFD06}">
      <dsp:nvSpPr>
        <dsp:cNvPr id="0" name=""/>
        <dsp:cNvSpPr/>
      </dsp:nvSpPr>
      <dsp:spPr>
        <a:xfrm>
          <a:off x="5222481" y="2006822"/>
          <a:ext cx="104700" cy="32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080"/>
              </a:lnTo>
              <a:lnTo>
                <a:pt x="104700" y="32108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65C85B-0721-4E7A-9A41-012663935A83}">
      <dsp:nvSpPr>
        <dsp:cNvPr id="0" name=""/>
        <dsp:cNvSpPr/>
      </dsp:nvSpPr>
      <dsp:spPr>
        <a:xfrm>
          <a:off x="3412985" y="1015660"/>
          <a:ext cx="2088696" cy="642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870"/>
              </a:lnTo>
              <a:lnTo>
                <a:pt x="2088696" y="568870"/>
              </a:lnTo>
              <a:lnTo>
                <a:pt x="2088696" y="64216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F5147-724A-4AE8-9379-07262D889D14}">
      <dsp:nvSpPr>
        <dsp:cNvPr id="0" name=""/>
        <dsp:cNvSpPr/>
      </dsp:nvSpPr>
      <dsp:spPr>
        <a:xfrm>
          <a:off x="4377900" y="2006822"/>
          <a:ext cx="104700" cy="816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661"/>
              </a:lnTo>
              <a:lnTo>
                <a:pt x="104700" y="81666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E4901-87B8-49A2-8B94-8AA16E0B3D00}">
      <dsp:nvSpPr>
        <dsp:cNvPr id="0" name=""/>
        <dsp:cNvSpPr/>
      </dsp:nvSpPr>
      <dsp:spPr>
        <a:xfrm>
          <a:off x="4377900" y="2006822"/>
          <a:ext cx="104700" cy="32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080"/>
              </a:lnTo>
              <a:lnTo>
                <a:pt x="104700" y="32108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B969B4-D0D4-4A37-A62B-CF3BAD21F6DD}">
      <dsp:nvSpPr>
        <dsp:cNvPr id="0" name=""/>
        <dsp:cNvSpPr/>
      </dsp:nvSpPr>
      <dsp:spPr>
        <a:xfrm>
          <a:off x="3412985" y="1015660"/>
          <a:ext cx="1244115" cy="642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870"/>
              </a:lnTo>
              <a:lnTo>
                <a:pt x="1244115" y="568870"/>
              </a:lnTo>
              <a:lnTo>
                <a:pt x="1244115" y="64216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5F685-F021-4574-918D-24FF4E4B3CB7}">
      <dsp:nvSpPr>
        <dsp:cNvPr id="0" name=""/>
        <dsp:cNvSpPr/>
      </dsp:nvSpPr>
      <dsp:spPr>
        <a:xfrm>
          <a:off x="3533319" y="2006822"/>
          <a:ext cx="104700" cy="32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080"/>
              </a:lnTo>
              <a:lnTo>
                <a:pt x="104700" y="32108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00920F-7BE7-4DBD-9CC1-2F32ACA9EF2D}">
      <dsp:nvSpPr>
        <dsp:cNvPr id="0" name=""/>
        <dsp:cNvSpPr/>
      </dsp:nvSpPr>
      <dsp:spPr>
        <a:xfrm>
          <a:off x="3412985" y="1015660"/>
          <a:ext cx="399534" cy="642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870"/>
              </a:lnTo>
              <a:lnTo>
                <a:pt x="399534" y="568870"/>
              </a:lnTo>
              <a:lnTo>
                <a:pt x="399534" y="64216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1C666-6221-4E96-91E8-B888452A4F91}">
      <dsp:nvSpPr>
        <dsp:cNvPr id="0" name=""/>
        <dsp:cNvSpPr/>
      </dsp:nvSpPr>
      <dsp:spPr>
        <a:xfrm>
          <a:off x="2688737" y="2006822"/>
          <a:ext cx="104700" cy="816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661"/>
              </a:lnTo>
              <a:lnTo>
                <a:pt x="104700" y="81666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73088-556E-4081-8912-754DDD1C8176}">
      <dsp:nvSpPr>
        <dsp:cNvPr id="0" name=""/>
        <dsp:cNvSpPr/>
      </dsp:nvSpPr>
      <dsp:spPr>
        <a:xfrm>
          <a:off x="2688737" y="2006822"/>
          <a:ext cx="104700" cy="32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080"/>
              </a:lnTo>
              <a:lnTo>
                <a:pt x="104700" y="32108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C41888-E96E-4348-90B4-7F5867D30DCD}">
      <dsp:nvSpPr>
        <dsp:cNvPr id="0" name=""/>
        <dsp:cNvSpPr/>
      </dsp:nvSpPr>
      <dsp:spPr>
        <a:xfrm>
          <a:off x="2967938" y="1015660"/>
          <a:ext cx="445047" cy="642160"/>
        </a:xfrm>
        <a:custGeom>
          <a:avLst/>
          <a:gdLst/>
          <a:ahLst/>
          <a:cxnLst/>
          <a:rect l="0" t="0" r="0" b="0"/>
          <a:pathLst>
            <a:path>
              <a:moveTo>
                <a:pt x="445047" y="0"/>
              </a:moveTo>
              <a:lnTo>
                <a:pt x="445047" y="568870"/>
              </a:lnTo>
              <a:lnTo>
                <a:pt x="0" y="568870"/>
              </a:lnTo>
              <a:lnTo>
                <a:pt x="0" y="64216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74704-9920-4226-8F81-432A1AEDAD59}">
      <dsp:nvSpPr>
        <dsp:cNvPr id="0" name=""/>
        <dsp:cNvSpPr/>
      </dsp:nvSpPr>
      <dsp:spPr>
        <a:xfrm>
          <a:off x="1324289" y="2006822"/>
          <a:ext cx="973568" cy="146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290"/>
              </a:lnTo>
              <a:lnTo>
                <a:pt x="973568" y="73290"/>
              </a:lnTo>
              <a:lnTo>
                <a:pt x="973568" y="14658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B37C0-35A0-420D-B572-A9746427580B}">
      <dsp:nvSpPr>
        <dsp:cNvPr id="0" name=""/>
        <dsp:cNvSpPr/>
      </dsp:nvSpPr>
      <dsp:spPr>
        <a:xfrm>
          <a:off x="1278569" y="2006822"/>
          <a:ext cx="91440" cy="1465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658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20BF6-3872-4E06-AAC5-FBD93E840EE5}">
      <dsp:nvSpPr>
        <dsp:cNvPr id="0" name=""/>
        <dsp:cNvSpPr/>
      </dsp:nvSpPr>
      <dsp:spPr>
        <a:xfrm>
          <a:off x="350720" y="2006822"/>
          <a:ext cx="973568" cy="146580"/>
        </a:xfrm>
        <a:custGeom>
          <a:avLst/>
          <a:gdLst/>
          <a:ahLst/>
          <a:cxnLst/>
          <a:rect l="0" t="0" r="0" b="0"/>
          <a:pathLst>
            <a:path>
              <a:moveTo>
                <a:pt x="973568" y="0"/>
              </a:moveTo>
              <a:lnTo>
                <a:pt x="973568" y="73290"/>
              </a:lnTo>
              <a:lnTo>
                <a:pt x="0" y="73290"/>
              </a:lnTo>
              <a:lnTo>
                <a:pt x="0" y="14658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85335E-91CB-4719-AA93-BEEABB9E048A}">
      <dsp:nvSpPr>
        <dsp:cNvPr id="0" name=""/>
        <dsp:cNvSpPr/>
      </dsp:nvSpPr>
      <dsp:spPr>
        <a:xfrm>
          <a:off x="1324289" y="1015660"/>
          <a:ext cx="2088696" cy="642160"/>
        </a:xfrm>
        <a:custGeom>
          <a:avLst/>
          <a:gdLst/>
          <a:ahLst/>
          <a:cxnLst/>
          <a:rect l="0" t="0" r="0" b="0"/>
          <a:pathLst>
            <a:path>
              <a:moveTo>
                <a:pt x="2088696" y="0"/>
              </a:moveTo>
              <a:lnTo>
                <a:pt x="2088696" y="568870"/>
              </a:lnTo>
              <a:lnTo>
                <a:pt x="0" y="568870"/>
              </a:lnTo>
              <a:lnTo>
                <a:pt x="0" y="64216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210E4-26F0-4423-BA37-1927C763B925}">
      <dsp:nvSpPr>
        <dsp:cNvPr id="0" name=""/>
        <dsp:cNvSpPr/>
      </dsp:nvSpPr>
      <dsp:spPr>
        <a:xfrm>
          <a:off x="3367265" y="520079"/>
          <a:ext cx="91440" cy="1465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658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D07F0-FBD3-4FDB-9290-87A6EB311477}">
      <dsp:nvSpPr>
        <dsp:cNvPr id="0" name=""/>
        <dsp:cNvSpPr/>
      </dsp:nvSpPr>
      <dsp:spPr>
        <a:xfrm>
          <a:off x="3063985" y="171079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股东大会</a:t>
          </a:r>
          <a:endParaRPr lang="en-US" altLang="zh-CN" sz="1200" kern="1200"/>
        </a:p>
      </dsp:txBody>
      <dsp:txXfrm>
        <a:off x="3063985" y="171079"/>
        <a:ext cx="698001" cy="349000"/>
      </dsp:txXfrm>
    </dsp:sp>
    <dsp:sp modelId="{A4BDEDA6-4199-4BD5-B151-4EACB54E2B54}">
      <dsp:nvSpPr>
        <dsp:cNvPr id="0" name=""/>
        <dsp:cNvSpPr/>
      </dsp:nvSpPr>
      <dsp:spPr>
        <a:xfrm>
          <a:off x="3063985" y="666660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董事长</a:t>
          </a:r>
        </a:p>
      </dsp:txBody>
      <dsp:txXfrm>
        <a:off x="3063985" y="666660"/>
        <a:ext cx="698001" cy="349000"/>
      </dsp:txXfrm>
    </dsp:sp>
    <dsp:sp modelId="{CC0ED549-85E7-476E-9026-EFAB08745CBC}">
      <dsp:nvSpPr>
        <dsp:cNvPr id="0" name=""/>
        <dsp:cNvSpPr/>
      </dsp:nvSpPr>
      <dsp:spPr>
        <a:xfrm>
          <a:off x="975288" y="1657821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教育部门</a:t>
          </a:r>
        </a:p>
      </dsp:txBody>
      <dsp:txXfrm>
        <a:off x="975288" y="1657821"/>
        <a:ext cx="698001" cy="349000"/>
      </dsp:txXfrm>
    </dsp:sp>
    <dsp:sp modelId="{A102E74E-DD7C-4140-9E0C-7503E758FEC0}">
      <dsp:nvSpPr>
        <dsp:cNvPr id="0" name=""/>
        <dsp:cNvSpPr/>
      </dsp:nvSpPr>
      <dsp:spPr>
        <a:xfrm>
          <a:off x="1720" y="2153402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学龄辅导</a:t>
          </a:r>
        </a:p>
      </dsp:txBody>
      <dsp:txXfrm>
        <a:off x="1720" y="2153402"/>
        <a:ext cx="698001" cy="349000"/>
      </dsp:txXfrm>
    </dsp:sp>
    <dsp:sp modelId="{7DAB11E3-03B8-4AA1-A452-4E119F02293F}">
      <dsp:nvSpPr>
        <dsp:cNvPr id="0" name=""/>
        <dsp:cNvSpPr/>
      </dsp:nvSpPr>
      <dsp:spPr>
        <a:xfrm>
          <a:off x="846301" y="2153402"/>
          <a:ext cx="955975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教师资格培训</a:t>
          </a:r>
        </a:p>
      </dsp:txBody>
      <dsp:txXfrm>
        <a:off x="846301" y="2153402"/>
        <a:ext cx="955975" cy="349000"/>
      </dsp:txXfrm>
    </dsp:sp>
    <dsp:sp modelId="{F32D3A53-8404-4579-AD97-E8E0AC3F48D9}">
      <dsp:nvSpPr>
        <dsp:cNvPr id="0" name=""/>
        <dsp:cNvSpPr/>
      </dsp:nvSpPr>
      <dsp:spPr>
        <a:xfrm>
          <a:off x="1948856" y="2153402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考编</a:t>
          </a:r>
        </a:p>
      </dsp:txBody>
      <dsp:txXfrm>
        <a:off x="1948856" y="2153402"/>
        <a:ext cx="698001" cy="349000"/>
      </dsp:txXfrm>
    </dsp:sp>
    <dsp:sp modelId="{4BA31E10-A256-430E-88F6-3F0F2B152654}">
      <dsp:nvSpPr>
        <dsp:cNvPr id="0" name=""/>
        <dsp:cNvSpPr/>
      </dsp:nvSpPr>
      <dsp:spPr>
        <a:xfrm>
          <a:off x="2618937" y="1657821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营销部门</a:t>
          </a:r>
        </a:p>
      </dsp:txBody>
      <dsp:txXfrm>
        <a:off x="2618937" y="1657821"/>
        <a:ext cx="698001" cy="349000"/>
      </dsp:txXfrm>
    </dsp:sp>
    <dsp:sp modelId="{CA695524-4797-4BD6-91C5-32E6359A7221}">
      <dsp:nvSpPr>
        <dsp:cNvPr id="0" name=""/>
        <dsp:cNvSpPr/>
      </dsp:nvSpPr>
      <dsp:spPr>
        <a:xfrm>
          <a:off x="2793438" y="2153402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推广</a:t>
          </a:r>
        </a:p>
      </dsp:txBody>
      <dsp:txXfrm>
        <a:off x="2793438" y="2153402"/>
        <a:ext cx="698001" cy="349000"/>
      </dsp:txXfrm>
    </dsp:sp>
    <dsp:sp modelId="{5C2C7F10-DA1D-4190-AA05-0FD8C1C5A73B}">
      <dsp:nvSpPr>
        <dsp:cNvPr id="0" name=""/>
        <dsp:cNvSpPr/>
      </dsp:nvSpPr>
      <dsp:spPr>
        <a:xfrm>
          <a:off x="2793438" y="2648983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课程销售</a:t>
          </a:r>
        </a:p>
      </dsp:txBody>
      <dsp:txXfrm>
        <a:off x="2793438" y="2648983"/>
        <a:ext cx="698001" cy="349000"/>
      </dsp:txXfrm>
    </dsp:sp>
    <dsp:sp modelId="{2CF8C031-3FE7-4BE0-85B7-1A296E744B96}">
      <dsp:nvSpPr>
        <dsp:cNvPr id="0" name=""/>
        <dsp:cNvSpPr/>
      </dsp:nvSpPr>
      <dsp:spPr>
        <a:xfrm>
          <a:off x="3463519" y="1657821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财务部门</a:t>
          </a:r>
        </a:p>
      </dsp:txBody>
      <dsp:txXfrm>
        <a:off x="3463519" y="1657821"/>
        <a:ext cx="698001" cy="349000"/>
      </dsp:txXfrm>
    </dsp:sp>
    <dsp:sp modelId="{43AEA283-54F8-473B-BEA9-0927993565B6}">
      <dsp:nvSpPr>
        <dsp:cNvPr id="0" name=""/>
        <dsp:cNvSpPr/>
      </dsp:nvSpPr>
      <dsp:spPr>
        <a:xfrm>
          <a:off x="3638019" y="2153402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会计</a:t>
          </a:r>
        </a:p>
      </dsp:txBody>
      <dsp:txXfrm>
        <a:off x="3638019" y="2153402"/>
        <a:ext cx="698001" cy="349000"/>
      </dsp:txXfrm>
    </dsp:sp>
    <dsp:sp modelId="{261CE6ED-5883-4B14-AB91-04653B7939BF}">
      <dsp:nvSpPr>
        <dsp:cNvPr id="0" name=""/>
        <dsp:cNvSpPr/>
      </dsp:nvSpPr>
      <dsp:spPr>
        <a:xfrm>
          <a:off x="4308100" y="1657821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培训人事</a:t>
          </a:r>
        </a:p>
      </dsp:txBody>
      <dsp:txXfrm>
        <a:off x="4308100" y="1657821"/>
        <a:ext cx="698001" cy="349000"/>
      </dsp:txXfrm>
    </dsp:sp>
    <dsp:sp modelId="{743E1617-3278-4DD8-B74A-35B63FAC6FF5}">
      <dsp:nvSpPr>
        <dsp:cNvPr id="0" name=""/>
        <dsp:cNvSpPr/>
      </dsp:nvSpPr>
      <dsp:spPr>
        <a:xfrm>
          <a:off x="4482600" y="2153402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人事</a:t>
          </a:r>
          <a:endParaRPr lang="en-US" altLang="zh-CN" sz="1200" kern="1200"/>
        </a:p>
      </dsp:txBody>
      <dsp:txXfrm>
        <a:off x="4482600" y="2153402"/>
        <a:ext cx="698001" cy="349000"/>
      </dsp:txXfrm>
    </dsp:sp>
    <dsp:sp modelId="{A6C93D9F-4D69-4210-9BEC-DDE0DAE2E2B1}">
      <dsp:nvSpPr>
        <dsp:cNvPr id="0" name=""/>
        <dsp:cNvSpPr/>
      </dsp:nvSpPr>
      <dsp:spPr>
        <a:xfrm>
          <a:off x="4482600" y="2648983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培训教师</a:t>
          </a:r>
        </a:p>
      </dsp:txBody>
      <dsp:txXfrm>
        <a:off x="4482600" y="2648983"/>
        <a:ext cx="698001" cy="349000"/>
      </dsp:txXfrm>
    </dsp:sp>
    <dsp:sp modelId="{8E5F7D71-8C8E-45C7-97CA-E5AD533E023F}">
      <dsp:nvSpPr>
        <dsp:cNvPr id="0" name=""/>
        <dsp:cNvSpPr/>
      </dsp:nvSpPr>
      <dsp:spPr>
        <a:xfrm>
          <a:off x="5152681" y="1657821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合作单位</a:t>
          </a:r>
        </a:p>
      </dsp:txBody>
      <dsp:txXfrm>
        <a:off x="5152681" y="1657821"/>
        <a:ext cx="698001" cy="349000"/>
      </dsp:txXfrm>
    </dsp:sp>
    <dsp:sp modelId="{4D1D2142-48A1-4D2E-8093-7FB7207D960E}">
      <dsp:nvSpPr>
        <dsp:cNvPr id="0" name=""/>
        <dsp:cNvSpPr/>
      </dsp:nvSpPr>
      <dsp:spPr>
        <a:xfrm>
          <a:off x="5327181" y="2153402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/>
            <a:t>xxx</a:t>
          </a:r>
          <a:endParaRPr lang="zh-CN" altLang="en-US" sz="1200" kern="1200"/>
        </a:p>
      </dsp:txBody>
      <dsp:txXfrm>
        <a:off x="5327181" y="2153402"/>
        <a:ext cx="698001" cy="349000"/>
      </dsp:txXfrm>
    </dsp:sp>
    <dsp:sp modelId="{4E2F0004-71C0-41EF-A11A-3791ED0C99F7}">
      <dsp:nvSpPr>
        <dsp:cNvPr id="0" name=""/>
        <dsp:cNvSpPr/>
      </dsp:nvSpPr>
      <dsp:spPr>
        <a:xfrm>
          <a:off x="2641694" y="1162240"/>
          <a:ext cx="698001" cy="349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监事</a:t>
          </a:r>
        </a:p>
      </dsp:txBody>
      <dsp:txXfrm>
        <a:off x="2641694" y="1162240"/>
        <a:ext cx="698001" cy="34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21CD5-FCFC-420D-8654-CFA389C10B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F3565-97D3-4BC1-B53C-9B42615B75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image" Target="file:///C:\Users\1V994W2\Documents\Tencent%20Files\574576071\FileRecv\&#25340;&#35013;&#32032;&#26448;\forleft%201-23\\15\subject_holdright_52,132,204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1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9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6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2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693420" y="2534127"/>
            <a:ext cx="3619500" cy="956786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2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693421" y="1652588"/>
            <a:ext cx="3619024" cy="728186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405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0"/>
            </p:custDataLst>
          </p:nvPr>
        </p:nvCxnSpPr>
        <p:spPr>
          <a:xfrm flipV="1">
            <a:off x="449580" y="1714262"/>
            <a:ext cx="0" cy="17145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51316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51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502412" y="71438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750"/>
            <a:ext cx="2709334" cy="3048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6" y="1047750"/>
            <a:ext cx="2709334" cy="304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8"/>
            </p:custDataLst>
          </p:nvPr>
        </p:nvSpPr>
        <p:spPr>
          <a:xfrm>
            <a:off x="219056" y="227857"/>
            <a:ext cx="8705888" cy="468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3098960" y="2088833"/>
            <a:ext cx="4325779" cy="62674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3600" b="0" spc="5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3098960" y="2867978"/>
            <a:ext cx="4325779" cy="241459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2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10" name="直接连接符 9"/>
          <p:cNvCxnSpPr/>
          <p:nvPr userDrawn="1">
            <p:custDataLst>
              <p:tags r:id="rId14"/>
            </p:custDataLst>
          </p:nvPr>
        </p:nvCxnSpPr>
        <p:spPr>
          <a:xfrm>
            <a:off x="1828800" y="3066574"/>
            <a:ext cx="1025843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5131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51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4679158" y="71438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51316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51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502448" y="714381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502444" y="1054894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4676813" y="714381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4676813" y="1054894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45920"/>
            <a:ext cx="3291840" cy="185166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3657600" y="0"/>
            <a:ext cx="5486400" cy="51435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2" y="332423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5131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51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48" y="33242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4679194" y="71438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51316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51316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51316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5131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8" y="71438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任意多边形 1"/>
          <p:cNvSpPr/>
          <p:nvPr userDrawn="1">
            <p:custDataLst>
              <p:tags r:id="rId8"/>
            </p:custDataLst>
          </p:nvPr>
        </p:nvSpPr>
        <p:spPr>
          <a:xfrm flipH="1">
            <a:off x="3225165" y="1543288"/>
            <a:ext cx="938213" cy="2056924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599123" y="2954417"/>
            <a:ext cx="3159443" cy="277654"/>
          </a:xfr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15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599123" y="1921907"/>
            <a:ext cx="3269933" cy="879158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495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51316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51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332423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19056" y="227857"/>
            <a:ext cx="8705888" cy="468778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5131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51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93690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162270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8452" cy="51435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51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57780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132300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577454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199825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5131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51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5859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2447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210600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3771728"/>
            <a:ext cx="9144000" cy="137177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5131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51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50220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12609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388530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4692185"/>
            <a:ext cx="540068" cy="451316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2185"/>
            <a:ext cx="540068" cy="451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34700" y="178200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34700" y="12474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681800" y="12474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429300" y="361260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4689900" y="360990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715268"/>
            <a:ext cx="9144000" cy="3712964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4128041"/>
            <a:ext cx="1215152" cy="101545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8041"/>
            <a:ext cx="1215152" cy="10154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00440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4762375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4762375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28971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5" Type="http://schemas.openxmlformats.org/officeDocument/2006/relationships/theme" Target="../theme/theme2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16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332423"/>
            <a:ext cx="8139178" cy="331473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721049"/>
            <a:ext cx="8139178" cy="404168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1.sv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image" Target="../media/image26.jpeg"/><Relationship Id="rId1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5.png"/><Relationship Id="rId2" Type="http://schemas.openxmlformats.org/officeDocument/2006/relationships/image" Target="../media/image25.jpeg"/><Relationship Id="rId1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4.xml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4.xml"/><Relationship Id="rId5" Type="http://schemas.microsoft.com/office/2007/relationships/hdphoto" Target="../media/image18.wdp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24.png"/><Relationship Id="rId7" Type="http://schemas.openxmlformats.org/officeDocument/2006/relationships/image" Target="../media/image23.jpeg"/><Relationship Id="rId6" Type="http://schemas.openxmlformats.org/officeDocument/2006/relationships/image" Target="../media/image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.svg"/><Relationship Id="rId2" Type="http://schemas.openxmlformats.org/officeDocument/2006/relationships/image" Target="../media/image20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2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 t="4465" r="146"/>
          <a:stretch>
            <a:fillRect/>
          </a:stretch>
        </p:blipFill>
        <p:spPr>
          <a:xfrm>
            <a:off x="0" y="0"/>
            <a:ext cx="9144000" cy="5680772"/>
          </a:xfrm>
          <a:prstGeom prst="rect">
            <a:avLst/>
          </a:prstGeom>
        </p:spPr>
      </p:pic>
      <p:sp>
        <p:nvSpPr>
          <p:cNvPr id="13" name="等腰三角形 12"/>
          <p:cNvSpPr/>
          <p:nvPr/>
        </p:nvSpPr>
        <p:spPr>
          <a:xfrm>
            <a:off x="2800350" y="433654"/>
            <a:ext cx="3543300" cy="1568900"/>
          </a:xfrm>
          <a:prstGeom prst="triangl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0000">
                  <a:srgbClr val="012133">
                    <a:alpha val="53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4" r="4902" b="34503"/>
          <a:stretch>
            <a:fillRect/>
          </a:stretch>
        </p:blipFill>
        <p:spPr>
          <a:xfrm>
            <a:off x="0" y="3328852"/>
            <a:ext cx="9144000" cy="23519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42195" y="1362654"/>
            <a:ext cx="705960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学小伴教育商业计划</a:t>
            </a:r>
            <a:endParaRPr lang="zh-CN" altLang="en-US" sz="5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2822759" y="4749828"/>
            <a:ext cx="3604661" cy="29099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学小伴</a:t>
            </a:r>
            <a:r>
              <a:rPr lang="zh-CN" altLang="zh-CN" dirty="0"/>
              <a:t>教育团队路演展示</a:t>
            </a:r>
            <a:endParaRPr lang="zh-CN" altLang="en-US" sz="14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082154" y="4463824"/>
            <a:ext cx="979692" cy="106181"/>
            <a:chOff x="5268715" y="6038850"/>
            <a:chExt cx="1656950" cy="179583"/>
          </a:xfrm>
        </p:grpSpPr>
        <p:sp>
          <p:nvSpPr>
            <p:cNvPr id="18" name="椭圆 17"/>
            <p:cNvSpPr/>
            <p:nvPr/>
          </p:nvSpPr>
          <p:spPr>
            <a:xfrm>
              <a:off x="5268715" y="6038850"/>
              <a:ext cx="179583" cy="1795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9" name="椭圆 18"/>
            <p:cNvSpPr/>
            <p:nvPr/>
          </p:nvSpPr>
          <p:spPr>
            <a:xfrm>
              <a:off x="5638057" y="6038850"/>
              <a:ext cx="179583" cy="1795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0" name="椭圆 19"/>
            <p:cNvSpPr/>
            <p:nvPr/>
          </p:nvSpPr>
          <p:spPr>
            <a:xfrm>
              <a:off x="6007399" y="6038850"/>
              <a:ext cx="179583" cy="1795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1" name="椭圆 20"/>
            <p:cNvSpPr/>
            <p:nvPr/>
          </p:nvSpPr>
          <p:spPr>
            <a:xfrm>
              <a:off x="6376741" y="6038850"/>
              <a:ext cx="179583" cy="1795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" name="椭圆 21"/>
            <p:cNvSpPr/>
            <p:nvPr/>
          </p:nvSpPr>
          <p:spPr>
            <a:xfrm>
              <a:off x="6746082" y="6038850"/>
              <a:ext cx="179583" cy="1795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-158577" y="2248716"/>
            <a:ext cx="9567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FINANCING PLAN OF SHENGYUAN EDUCATION</a:t>
            </a:r>
            <a:endParaRPr lang="zh-CN" altLang="en-US" sz="2400" dirty="0">
              <a:solidFill>
                <a:schemeClr val="bg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272462" y="39708"/>
            <a:ext cx="730466" cy="548273"/>
          </a:xfrm>
          <a:prstGeom prst="rect">
            <a:avLst/>
          </a:prstGeom>
          <a:solidFill>
            <a:srgbClr val="00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12" name="组合 11"/>
          <p:cNvGrpSpPr/>
          <p:nvPr/>
        </p:nvGrpSpPr>
        <p:grpSpPr>
          <a:xfrm>
            <a:off x="8426956" y="193633"/>
            <a:ext cx="431006" cy="230387"/>
            <a:chOff x="10911677" y="150018"/>
            <a:chExt cx="635798" cy="340354"/>
          </a:xfrm>
        </p:grpSpPr>
        <p:sp>
          <p:nvSpPr>
            <p:cNvPr id="8" name="矩形: 圆角 7"/>
            <p:cNvSpPr/>
            <p:nvPr/>
          </p:nvSpPr>
          <p:spPr>
            <a:xfrm>
              <a:off x="10911677" y="150018"/>
              <a:ext cx="635798" cy="881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0911677" y="276141"/>
              <a:ext cx="635798" cy="881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911677" y="402265"/>
              <a:ext cx="635798" cy="881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pic>
        <p:nvPicPr>
          <p:cNvPr id="2" name="大气活力励志商务配乐背景音乐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42021" y="-9349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99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99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99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  <p:bldP spid="6" grpId="0"/>
      <p:bldP spid="6" grpId="1"/>
      <p:bldP spid="17" grpId="0" animBg="1"/>
      <p:bldP spid="24" grpId="0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2.</a:t>
            </a:r>
            <a:endParaRPr lang="zh-CN" altLang="en-US" sz="3000" b="1" i="1" dirty="0"/>
          </a:p>
        </p:txBody>
      </p:sp>
      <p:sp>
        <p:nvSpPr>
          <p:cNvPr id="53" name="矩形 52"/>
          <p:cNvSpPr/>
          <p:nvPr/>
        </p:nvSpPr>
        <p:spPr>
          <a:xfrm>
            <a:off x="1019162" y="190203"/>
            <a:ext cx="140589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竞争优势</a:t>
            </a:r>
            <a:endParaRPr lang="zh-CN" altLang="en-US" sz="2400" b="1" dirty="0">
              <a:solidFill>
                <a:schemeClr val="tx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弧形 58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3" name="矩形 62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1205" y="1393794"/>
            <a:ext cx="1703520" cy="2016953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8" name="矩形 37"/>
          <p:cNvSpPr/>
          <p:nvPr/>
        </p:nvSpPr>
        <p:spPr>
          <a:xfrm>
            <a:off x="2760086" y="2444830"/>
            <a:ext cx="1703520" cy="201695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468" r="-345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/>
          </a:p>
        </p:txBody>
      </p:sp>
      <p:sp>
        <p:nvSpPr>
          <p:cNvPr id="39" name="矩形 38"/>
          <p:cNvSpPr/>
          <p:nvPr/>
        </p:nvSpPr>
        <p:spPr>
          <a:xfrm>
            <a:off x="4708967" y="1393794"/>
            <a:ext cx="1703520" cy="20169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942" r="-228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40" name="矩形 39"/>
          <p:cNvSpPr/>
          <p:nvPr/>
        </p:nvSpPr>
        <p:spPr>
          <a:xfrm>
            <a:off x="6657848" y="2444830"/>
            <a:ext cx="1703520" cy="201695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42" name="组合 41"/>
          <p:cNvGrpSpPr/>
          <p:nvPr/>
        </p:nvGrpSpPr>
        <p:grpSpPr>
          <a:xfrm>
            <a:off x="763936" y="3536415"/>
            <a:ext cx="1872584" cy="1424424"/>
            <a:chOff x="1546908" y="4378115"/>
            <a:chExt cx="2496778" cy="1899229"/>
          </a:xfrm>
        </p:grpSpPr>
        <p:sp>
          <p:nvSpPr>
            <p:cNvPr id="43" name="文本框 2"/>
            <p:cNvSpPr txBox="1"/>
            <p:nvPr/>
          </p:nvSpPr>
          <p:spPr bwMode="auto">
            <a:xfrm>
              <a:off x="1546908" y="4378115"/>
              <a:ext cx="2397410" cy="94384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4000" b="1" dirty="0">
                  <a:solidFill>
                    <a:srgbClr val="324C64"/>
                  </a:solidFill>
                  <a:latin typeface="+mn-ea"/>
                </a:rPr>
                <a:t>01</a:t>
              </a:r>
              <a:r>
                <a:rPr lang="zh-CN" altLang="en-US" sz="1350" b="1" dirty="0">
                  <a:solidFill>
                    <a:srgbClr val="324C64"/>
                  </a:solidFill>
                  <a:latin typeface="+mn-ea"/>
                </a:rPr>
                <a:t>培训基地建立</a:t>
              </a:r>
              <a:endParaRPr lang="zh-CN" altLang="en-US" sz="1350" b="1" dirty="0">
                <a:solidFill>
                  <a:srgbClr val="324C64"/>
                </a:solidFill>
                <a:latin typeface="+mn-ea"/>
              </a:endParaRPr>
            </a:p>
          </p:txBody>
        </p:sp>
        <p:sp>
          <p:nvSpPr>
            <p:cNvPr id="44" name="文本框 3"/>
            <p:cNvSpPr txBox="1"/>
            <p:nvPr/>
          </p:nvSpPr>
          <p:spPr bwMode="auto">
            <a:xfrm>
              <a:off x="1646276" y="5196999"/>
              <a:ext cx="2397410" cy="108034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rgbClr val="324C64"/>
                  </a:solidFill>
                  <a:latin typeface="等线" panose="02010600030101010101" pitchFamily="2" charset="-122"/>
                </a:rPr>
                <a:t>成立国内首家线下教育培训基地构建，提供给项目运营</a:t>
              </a:r>
              <a:endParaRPr lang="zh-CN" altLang="en-US" sz="1200" dirty="0">
                <a:solidFill>
                  <a:srgbClr val="324C64"/>
                </a:solidFill>
                <a:latin typeface="等线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03182" y="3511897"/>
            <a:ext cx="2117819" cy="1448941"/>
            <a:chOff x="1464271" y="4345429"/>
            <a:chExt cx="2823758" cy="1931920"/>
          </a:xfrm>
        </p:grpSpPr>
        <p:sp>
          <p:nvSpPr>
            <p:cNvPr id="47" name="文本框 2"/>
            <p:cNvSpPr txBox="1"/>
            <p:nvPr/>
          </p:nvSpPr>
          <p:spPr bwMode="auto">
            <a:xfrm>
              <a:off x="1473771" y="4345429"/>
              <a:ext cx="2814258" cy="94384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4000" b="1" dirty="0">
                  <a:solidFill>
                    <a:srgbClr val="324C64"/>
                  </a:solidFill>
                  <a:latin typeface="+mn-ea"/>
                </a:rPr>
                <a:t>03</a:t>
              </a:r>
              <a:r>
                <a:rPr lang="zh-CN" altLang="en-US" sz="1350" b="1" dirty="0">
                  <a:solidFill>
                    <a:srgbClr val="324C64"/>
                  </a:solidFill>
                  <a:latin typeface="+mn-ea"/>
                </a:rPr>
                <a:t>广告营销策湖</a:t>
              </a:r>
              <a:endParaRPr lang="zh-CN" altLang="en-US" sz="1350" b="1" dirty="0">
                <a:solidFill>
                  <a:srgbClr val="324C64"/>
                </a:solidFill>
                <a:latin typeface="+mn-ea"/>
              </a:endParaRPr>
            </a:p>
          </p:txBody>
        </p:sp>
        <p:sp>
          <p:nvSpPr>
            <p:cNvPr id="48" name="文本框 3"/>
            <p:cNvSpPr txBox="1"/>
            <p:nvPr/>
          </p:nvSpPr>
          <p:spPr bwMode="auto">
            <a:xfrm>
              <a:off x="1464271" y="5197003"/>
              <a:ext cx="2641753" cy="108034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rgbClr val="324C64"/>
                  </a:solidFill>
                  <a:latin typeface="等线" panose="02010600030101010101" pitchFamily="2" charset="-122"/>
                </a:rPr>
                <a:t>利用大数据系统布局，线上线下同时推进，布局教育营销的各个信息平台</a:t>
              </a:r>
              <a:endParaRPr lang="zh-CN" altLang="en-US" sz="1200" dirty="0">
                <a:solidFill>
                  <a:srgbClr val="324C64"/>
                </a:solidFill>
                <a:latin typeface="等线" panose="02010600030101010101" pitchFamily="2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575420" y="1174116"/>
            <a:ext cx="2093407" cy="1147923"/>
            <a:chOff x="1419105" y="4159344"/>
            <a:chExt cx="2791208" cy="1530563"/>
          </a:xfrm>
        </p:grpSpPr>
        <p:sp>
          <p:nvSpPr>
            <p:cNvPr id="51" name="文本框 2"/>
            <p:cNvSpPr txBox="1"/>
            <p:nvPr/>
          </p:nvSpPr>
          <p:spPr bwMode="auto">
            <a:xfrm>
              <a:off x="1467490" y="4159344"/>
              <a:ext cx="2600418" cy="94384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4000" b="1" dirty="0">
                  <a:solidFill>
                    <a:srgbClr val="324C64"/>
                  </a:solidFill>
                  <a:latin typeface="+mn-ea"/>
                </a:rPr>
                <a:t>02</a:t>
              </a:r>
              <a:r>
                <a:rPr lang="zh-CN" altLang="en-US" sz="1350" b="1" dirty="0">
                  <a:solidFill>
                    <a:srgbClr val="324C64"/>
                  </a:solidFill>
                  <a:latin typeface="+mn-ea"/>
                </a:rPr>
                <a:t>教学资源整合</a:t>
              </a:r>
              <a:endParaRPr lang="zh-CN" altLang="en-US" sz="1350" b="1" dirty="0">
                <a:solidFill>
                  <a:srgbClr val="324C64"/>
                </a:solidFill>
                <a:latin typeface="+mn-ea"/>
              </a:endParaRPr>
            </a:p>
          </p:txBody>
        </p:sp>
        <p:sp>
          <p:nvSpPr>
            <p:cNvPr id="54" name="文本框 3"/>
            <p:cNvSpPr txBox="1"/>
            <p:nvPr/>
          </p:nvSpPr>
          <p:spPr bwMode="auto">
            <a:xfrm>
              <a:off x="1419105" y="4951842"/>
              <a:ext cx="2791208" cy="7380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30000"/>
                </a:lnSpc>
                <a:defRPr/>
              </a:pPr>
              <a:r>
                <a:rPr lang="zh-CN" altLang="zh-CN" sz="1200" dirty="0">
                  <a:solidFill>
                    <a:srgbClr val="324C64"/>
                  </a:solidFill>
                  <a:latin typeface="等线" panose="02010600030101010101" pitchFamily="2" charset="-122"/>
                </a:rPr>
                <a:t>向各师范类和艺术类学院以及高等学院招聘兼职教师</a:t>
              </a:r>
              <a:endParaRPr lang="zh-CN" altLang="en-US" sz="1200" dirty="0">
                <a:solidFill>
                  <a:srgbClr val="324C64"/>
                </a:solidFill>
                <a:latin typeface="等线" panose="0201060003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539051" y="995781"/>
            <a:ext cx="2110752" cy="1384719"/>
            <a:chOff x="1529406" y="4185719"/>
            <a:chExt cx="2814338" cy="1846289"/>
          </a:xfrm>
        </p:grpSpPr>
        <p:sp>
          <p:nvSpPr>
            <p:cNvPr id="58" name="文本框 2"/>
            <p:cNvSpPr txBox="1"/>
            <p:nvPr/>
          </p:nvSpPr>
          <p:spPr bwMode="auto">
            <a:xfrm>
              <a:off x="1529486" y="4185719"/>
              <a:ext cx="2814258" cy="94384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4000" b="1" dirty="0">
                  <a:solidFill>
                    <a:srgbClr val="324C64"/>
                  </a:solidFill>
                  <a:latin typeface="+mn-ea"/>
                </a:rPr>
                <a:t>04</a:t>
              </a:r>
              <a:r>
                <a:rPr lang="zh-CN" altLang="en-US" sz="1350" b="1" dirty="0">
                  <a:solidFill>
                    <a:srgbClr val="324C64"/>
                  </a:solidFill>
                  <a:latin typeface="+mn-ea"/>
                </a:rPr>
                <a:t>教育加盟转型</a:t>
              </a:r>
              <a:endParaRPr lang="zh-CN" altLang="en-US" sz="1350" b="1" dirty="0">
                <a:solidFill>
                  <a:srgbClr val="324C64"/>
                </a:solidFill>
                <a:latin typeface="+mn-ea"/>
              </a:endParaRPr>
            </a:p>
          </p:txBody>
        </p:sp>
        <p:sp>
          <p:nvSpPr>
            <p:cNvPr id="60" name="文本框 3"/>
            <p:cNvSpPr txBox="1"/>
            <p:nvPr/>
          </p:nvSpPr>
          <p:spPr bwMode="auto">
            <a:xfrm>
              <a:off x="1529406" y="4951663"/>
              <a:ext cx="2765373" cy="108034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rgbClr val="324C64"/>
                  </a:solidFill>
                  <a:latin typeface="等线" panose="02010600030101010101" pitchFamily="2" charset="-122"/>
                </a:rPr>
                <a:t>建立独有的加盟模式，在提供品牌推广的同时收取品牌红利</a:t>
              </a:r>
              <a:endParaRPr lang="zh-CN" altLang="en-US" sz="1200" dirty="0">
                <a:solidFill>
                  <a:srgbClr val="324C64"/>
                </a:solidFill>
                <a:latin typeface="等线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3" grpId="0"/>
      <p:bldP spid="27" grpId="0" animBg="1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>
          <a:xfrm>
            <a:off x="0" y="3767249"/>
            <a:ext cx="2616200" cy="1019769"/>
          </a:xfrm>
          <a:prstGeom prst="rect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6675240" y="2654189"/>
            <a:ext cx="2179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教学资源网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箭头: 下 89"/>
          <p:cNvSpPr/>
          <p:nvPr/>
        </p:nvSpPr>
        <p:spPr>
          <a:xfrm>
            <a:off x="7584829" y="2020911"/>
            <a:ext cx="243928" cy="492459"/>
          </a:xfrm>
          <a:prstGeom prst="downArrow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2.</a:t>
            </a:r>
            <a:endParaRPr lang="zh-CN" altLang="en-US" sz="3000" b="1" i="1" dirty="0"/>
          </a:p>
        </p:txBody>
      </p:sp>
      <p:sp>
        <p:nvSpPr>
          <p:cNvPr id="53" name="矩形 52"/>
          <p:cNvSpPr/>
          <p:nvPr/>
        </p:nvSpPr>
        <p:spPr>
          <a:xfrm>
            <a:off x="1019162" y="1902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资源整合</a:t>
            </a:r>
            <a:endParaRPr lang="zh-CN" altLang="en-US" sz="24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弧形 58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3" name="矩形 62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878174" y="1396651"/>
            <a:ext cx="891175" cy="891175"/>
          </a:xfrm>
          <a:prstGeom prst="ellipse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62" y="1432260"/>
            <a:ext cx="728672" cy="728672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43088" y="2323435"/>
            <a:ext cx="2091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高等学院兼职教师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68788" y="1396651"/>
            <a:ext cx="891175" cy="891175"/>
          </a:xfrm>
          <a:prstGeom prst="ellipse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3359295" y="2901318"/>
            <a:ext cx="891175" cy="891175"/>
          </a:xfrm>
          <a:prstGeom prst="ellipse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34" y="1597374"/>
            <a:ext cx="514089" cy="51408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32" y="3089860"/>
            <a:ext cx="514089" cy="51408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90" y="2881913"/>
            <a:ext cx="929981" cy="92998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554619" y="1463205"/>
            <a:ext cx="1193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有证书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54618" y="3022908"/>
            <a:ext cx="1193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无证书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>
            <a:stCxn id="6" idx="6"/>
            <a:endCxn id="21" idx="2"/>
          </p:cNvCxnSpPr>
          <p:nvPr/>
        </p:nvCxnSpPr>
        <p:spPr>
          <a:xfrm>
            <a:off x="1769349" y="1842239"/>
            <a:ext cx="1599439" cy="0"/>
          </a:xfrm>
          <a:prstGeom prst="line">
            <a:avLst/>
          </a:prstGeom>
          <a:ln w="38100">
            <a:solidFill>
              <a:srgbClr val="324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/>
          <p:cNvCxnSpPr>
            <a:stCxn id="6" idx="6"/>
            <a:endCxn id="27" idx="1"/>
          </p:cNvCxnSpPr>
          <p:nvPr/>
        </p:nvCxnSpPr>
        <p:spPr>
          <a:xfrm>
            <a:off x="1769349" y="1842239"/>
            <a:ext cx="1570541" cy="1504665"/>
          </a:xfrm>
          <a:prstGeom prst="bentConnector3">
            <a:avLst/>
          </a:prstGeom>
          <a:ln w="28575">
            <a:solidFill>
              <a:srgbClr val="324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193061" y="2323435"/>
            <a:ext cx="1336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元押金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136746" y="3827354"/>
            <a:ext cx="1336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元押金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连接符: 肘形 59"/>
          <p:cNvCxnSpPr>
            <a:stCxn id="21" idx="6"/>
          </p:cNvCxnSpPr>
          <p:nvPr/>
        </p:nvCxnSpPr>
        <p:spPr>
          <a:xfrm>
            <a:off x="4259963" y="1842239"/>
            <a:ext cx="2209730" cy="850528"/>
          </a:xfrm>
          <a:prstGeom prst="bentConnector3">
            <a:avLst/>
          </a:prstGeom>
          <a:ln w="28575">
            <a:solidFill>
              <a:srgbClr val="324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>
            <a:stCxn id="27" idx="3"/>
          </p:cNvCxnSpPr>
          <p:nvPr/>
        </p:nvCxnSpPr>
        <p:spPr>
          <a:xfrm flipV="1">
            <a:off x="4269871" y="2692767"/>
            <a:ext cx="2199822" cy="654137"/>
          </a:xfrm>
          <a:prstGeom prst="bentConnector3">
            <a:avLst>
              <a:gd name="adj1" fmla="val 49715"/>
            </a:avLst>
          </a:prstGeom>
          <a:ln w="28575">
            <a:solidFill>
              <a:srgbClr val="324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5378575" y="2329369"/>
            <a:ext cx="1110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上岗培训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469693" y="991099"/>
            <a:ext cx="2331219" cy="3820437"/>
          </a:xfrm>
          <a:prstGeom prst="rect">
            <a:avLst/>
          </a:prstGeom>
          <a:noFill/>
          <a:ln w="38100">
            <a:solidFill>
              <a:srgbClr val="324C6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7222234" y="1250153"/>
            <a:ext cx="975555" cy="910779"/>
          </a:xfrm>
          <a:prstGeom prst="rect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7215283" y="3556630"/>
            <a:ext cx="975555" cy="910779"/>
          </a:xfrm>
          <a:prstGeom prst="rect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72" y="2563361"/>
            <a:ext cx="622934" cy="622934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65" y="1315868"/>
            <a:ext cx="514089" cy="514089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7328065" y="1869506"/>
            <a:ext cx="7999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教学机构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328065" y="4193014"/>
            <a:ext cx="7999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学生自选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箭头: 下 91"/>
          <p:cNvSpPr/>
          <p:nvPr/>
        </p:nvSpPr>
        <p:spPr>
          <a:xfrm flipV="1">
            <a:off x="7581096" y="3268571"/>
            <a:ext cx="243928" cy="492459"/>
          </a:xfrm>
          <a:prstGeom prst="downArrow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95" y="3684047"/>
            <a:ext cx="505659" cy="487961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146238" y="4407177"/>
            <a:ext cx="2528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教学资源→网络整合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273573" y="2977571"/>
            <a:ext cx="1110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押金可退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250470" y="1485086"/>
            <a:ext cx="1110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押金可退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59" y="3824180"/>
            <a:ext cx="642941" cy="642941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82" y="3824180"/>
            <a:ext cx="622934" cy="622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2.</a:t>
            </a:r>
            <a:endParaRPr lang="zh-CN" altLang="en-US" sz="3000" b="1" i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弧形 58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3" name="矩形 62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0513" y="2897100"/>
            <a:ext cx="1777963" cy="1777962"/>
          </a:xfrm>
          <a:custGeom>
            <a:avLst/>
            <a:gdLst>
              <a:gd name="connsiteX0" fmla="*/ 0 w 1888700"/>
              <a:gd name="connsiteY0" fmla="*/ 0 h 1888700"/>
              <a:gd name="connsiteX1" fmla="*/ 1888700 w 1888700"/>
              <a:gd name="connsiteY1" fmla="*/ 0 h 1888700"/>
              <a:gd name="connsiteX2" fmla="*/ 1888700 w 1888700"/>
              <a:gd name="connsiteY2" fmla="*/ 1888700 h 1888700"/>
              <a:gd name="connsiteX3" fmla="*/ 0 w 1888700"/>
              <a:gd name="connsiteY3" fmla="*/ 1888700 h 188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700" h="1888700">
                <a:moveTo>
                  <a:pt x="0" y="0"/>
                </a:moveTo>
                <a:lnTo>
                  <a:pt x="1888700" y="0"/>
                </a:lnTo>
                <a:lnTo>
                  <a:pt x="1888700" y="1888700"/>
                </a:lnTo>
                <a:lnTo>
                  <a:pt x="0" y="188870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5526" y="1038211"/>
            <a:ext cx="1777963" cy="1777957"/>
          </a:xfrm>
          <a:custGeom>
            <a:avLst/>
            <a:gdLst>
              <a:gd name="connsiteX0" fmla="*/ 0 w 1888700"/>
              <a:gd name="connsiteY0" fmla="*/ 0 h 1888700"/>
              <a:gd name="connsiteX1" fmla="*/ 1888700 w 1888700"/>
              <a:gd name="connsiteY1" fmla="*/ 0 h 1888700"/>
              <a:gd name="connsiteX2" fmla="*/ 1888700 w 1888700"/>
              <a:gd name="connsiteY2" fmla="*/ 1888700 h 1888700"/>
              <a:gd name="connsiteX3" fmla="*/ 0 w 1888700"/>
              <a:gd name="connsiteY3" fmla="*/ 1888700 h 188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700" h="1888700">
                <a:moveTo>
                  <a:pt x="0" y="0"/>
                </a:moveTo>
                <a:lnTo>
                  <a:pt x="1888700" y="0"/>
                </a:lnTo>
                <a:lnTo>
                  <a:pt x="1888700" y="1888700"/>
                </a:lnTo>
                <a:lnTo>
                  <a:pt x="0" y="188870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7" t="2345" r="11502" b="2345"/>
          <a:stretch>
            <a:fillRect/>
          </a:stretch>
        </p:blipFill>
        <p:spPr>
          <a:xfrm>
            <a:off x="6480538" y="2897100"/>
            <a:ext cx="1777963" cy="1777962"/>
          </a:xfrm>
          <a:custGeom>
            <a:avLst/>
            <a:gdLst>
              <a:gd name="connsiteX0" fmla="*/ 0 w 1888700"/>
              <a:gd name="connsiteY0" fmla="*/ 0 h 1888700"/>
              <a:gd name="connsiteX1" fmla="*/ 1888700 w 1888700"/>
              <a:gd name="connsiteY1" fmla="*/ 0 h 1888700"/>
              <a:gd name="connsiteX2" fmla="*/ 1888700 w 1888700"/>
              <a:gd name="connsiteY2" fmla="*/ 1888700 h 1888700"/>
              <a:gd name="connsiteX3" fmla="*/ 0 w 1888700"/>
              <a:gd name="connsiteY3" fmla="*/ 1888700 h 188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700" h="1888700">
                <a:moveTo>
                  <a:pt x="0" y="0"/>
                </a:moveTo>
                <a:lnTo>
                  <a:pt x="1888700" y="0"/>
                </a:lnTo>
                <a:lnTo>
                  <a:pt x="1888700" y="1888700"/>
                </a:lnTo>
                <a:lnTo>
                  <a:pt x="0" y="188870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0" t="2345" r="18230" b="2345"/>
          <a:stretch>
            <a:fillRect/>
          </a:stretch>
        </p:blipFill>
        <p:spPr>
          <a:xfrm>
            <a:off x="885499" y="1038212"/>
            <a:ext cx="1777963" cy="1777962"/>
          </a:xfrm>
          <a:custGeom>
            <a:avLst/>
            <a:gdLst>
              <a:gd name="connsiteX0" fmla="*/ 0 w 1888700"/>
              <a:gd name="connsiteY0" fmla="*/ 0 h 1888700"/>
              <a:gd name="connsiteX1" fmla="*/ 1888700 w 1888700"/>
              <a:gd name="connsiteY1" fmla="*/ 0 h 1888700"/>
              <a:gd name="connsiteX2" fmla="*/ 1888700 w 1888700"/>
              <a:gd name="connsiteY2" fmla="*/ 1888700 h 1888700"/>
              <a:gd name="connsiteX3" fmla="*/ 0 w 1888700"/>
              <a:gd name="connsiteY3" fmla="*/ 1888700 h 188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700" h="1888700">
                <a:moveTo>
                  <a:pt x="0" y="0"/>
                </a:moveTo>
                <a:lnTo>
                  <a:pt x="1888700" y="0"/>
                </a:lnTo>
                <a:lnTo>
                  <a:pt x="1888700" y="1888700"/>
                </a:lnTo>
                <a:lnTo>
                  <a:pt x="0" y="1888700"/>
                </a:lnTo>
                <a:close/>
              </a:path>
            </a:pathLst>
          </a:custGeom>
        </p:spPr>
      </p:pic>
      <p:grpSp>
        <p:nvGrpSpPr>
          <p:cNvPr id="12" name="组合 11"/>
          <p:cNvGrpSpPr/>
          <p:nvPr/>
        </p:nvGrpSpPr>
        <p:grpSpPr>
          <a:xfrm>
            <a:off x="885499" y="2897100"/>
            <a:ext cx="1777963" cy="1777962"/>
            <a:chOff x="690413" y="2899241"/>
            <a:chExt cx="1872051" cy="1872051"/>
          </a:xfrm>
        </p:grpSpPr>
        <p:sp>
          <p:nvSpPr>
            <p:cNvPr id="13" name="矩形 12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rgbClr val="283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80826" y="2954724"/>
              <a:ext cx="1694064" cy="1540209"/>
              <a:chOff x="4779854" y="2972605"/>
              <a:chExt cx="1694064" cy="1540209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977950" y="2972605"/>
                <a:ext cx="1282050" cy="388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课程收费</a:t>
                </a:r>
                <a:endParaRPr lang="zh-CN" altLang="en-US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5143418" y="3360116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4779854" y="3508216"/>
                <a:ext cx="1694064" cy="100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对提供的课程和资料收费。主要是提供高质量收费的教学辅导。</a:t>
                </a:r>
                <a:endParaRPr lang="zh-CN" altLang="en-US" sz="14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6480538" y="1038212"/>
            <a:ext cx="1777963" cy="1777962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38" name="Group 23"/>
          <p:cNvGrpSpPr/>
          <p:nvPr/>
        </p:nvGrpSpPr>
        <p:grpSpPr>
          <a:xfrm>
            <a:off x="2750513" y="1038213"/>
            <a:ext cx="1777963" cy="1777962"/>
            <a:chOff x="2654121" y="941981"/>
            <a:chExt cx="1872051" cy="1872051"/>
          </a:xfrm>
        </p:grpSpPr>
        <p:sp>
          <p:nvSpPr>
            <p:cNvPr id="39" name="矩形 38"/>
            <p:cNvSpPr/>
            <p:nvPr/>
          </p:nvSpPr>
          <p:spPr>
            <a:xfrm>
              <a:off x="2654121" y="941981"/>
              <a:ext cx="1872051" cy="1872051"/>
            </a:xfrm>
            <a:prstGeom prst="rect">
              <a:avLst/>
            </a:prstGeom>
            <a:solidFill>
              <a:srgbClr val="283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721147" y="1033247"/>
              <a:ext cx="1779691" cy="11856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等线" panose="02010600030101010101" pitchFamily="2" charset="-122"/>
                  <a:sym typeface="Arial" panose="020B0604020202020204" pitchFamily="34" charset="0"/>
                </a:rPr>
                <a:t>有独特价值的内容而向用户收费，（腾讯课堂，哔哩哔哩课堂，网易云课堂等等）这就是所谓的数字盈利模式。</a:t>
              </a:r>
              <a:endParaRPr lang="en-US" altLang="zh-CN" sz="1050" dirty="0">
                <a:solidFill>
                  <a:schemeClr val="bg1"/>
                </a:solidFill>
                <a:latin typeface="等线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15526" y="2897100"/>
            <a:ext cx="1777963" cy="1777962"/>
            <a:chOff x="4615526" y="2897100"/>
            <a:chExt cx="1777963" cy="1777962"/>
          </a:xfrm>
        </p:grpSpPr>
        <p:sp>
          <p:nvSpPr>
            <p:cNvPr id="30" name="矩形 29"/>
            <p:cNvSpPr/>
            <p:nvPr/>
          </p:nvSpPr>
          <p:spPr>
            <a:xfrm>
              <a:off x="4615526" y="2897100"/>
              <a:ext cx="1777963" cy="1777962"/>
            </a:xfrm>
            <a:prstGeom prst="rect">
              <a:avLst/>
            </a:prstGeom>
            <a:solidFill>
              <a:srgbClr val="283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3" name="矩形 55"/>
            <p:cNvSpPr/>
            <p:nvPr/>
          </p:nvSpPr>
          <p:spPr>
            <a:xfrm>
              <a:off x="4659384" y="3503496"/>
              <a:ext cx="1690245" cy="1032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HelveticaNeueLT Pro 67 MdCn" panose="020B0606030502030204" pitchFamily="34" charset="0"/>
                  <a:sym typeface="Arial" panose="020B0604020202020204" pitchFamily="34" charset="0"/>
                </a:rPr>
                <a:t>学员在学习的同时必然需要跟着老师的课程走，这就成了刚需产品</a:t>
              </a:r>
              <a:endParaRPr lang="en-US" altLang="zh-CN" sz="1200" dirty="0">
                <a:solidFill>
                  <a:schemeClr val="bg1"/>
                </a:solidFill>
                <a:latin typeface="HelveticaNeueLT Pro 67 MdCn" panose="020B0606030502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1019162" y="19020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项目营收方向</a:t>
            </a:r>
            <a:endParaRPr lang="zh-CN" altLang="en-US" sz="24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30685" y="2306285"/>
            <a:ext cx="121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</a:rPr>
              <a:t>网络课程</a:t>
            </a:r>
            <a:endParaRPr lang="zh-CN" altLang="en-US" dirty="0">
              <a:solidFill>
                <a:schemeClr val="bg1"/>
              </a:solidFill>
              <a:latin typeface="HelveticaNeueLT Pro 67 MdCn" panose="020B060603050203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207639" y="2682723"/>
            <a:ext cx="903309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923788" y="3017062"/>
            <a:ext cx="121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</a:rPr>
              <a:t>教辅材料</a:t>
            </a:r>
            <a:endParaRPr lang="zh-CN" altLang="en-US" dirty="0">
              <a:solidFill>
                <a:schemeClr val="bg1"/>
              </a:solidFill>
              <a:latin typeface="HelveticaNeueLT Pro 67 MdCn" panose="020B0606030502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080940" y="3385097"/>
            <a:ext cx="903309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6363009" y="2273502"/>
            <a:ext cx="175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</a:rPr>
              <a:t>招商加盟</a:t>
            </a:r>
            <a:endParaRPr lang="zh-CN" altLang="en-US" dirty="0">
              <a:solidFill>
                <a:schemeClr val="bg1"/>
              </a:solidFill>
              <a:latin typeface="HelveticaNeueLT Pro 67 MdCn" panose="020B0606030502030204" pitchFamily="34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917360" y="2642834"/>
            <a:ext cx="903309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568256" y="1159235"/>
            <a:ext cx="1690245" cy="11260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等线" panose="02010600030101010101" pitchFamily="2" charset="-122"/>
                <a:sym typeface="Arial" panose="020B0604020202020204" pitchFamily="34" charset="0"/>
              </a:rPr>
              <a:t>在我项目建立较大口碑后，可借机抓这一市场需求提供加盟代理服务，从中盈利，扩大品牌在市场占有率。</a:t>
            </a:r>
            <a:endParaRPr lang="en-US" altLang="zh-CN" sz="1050" dirty="0">
              <a:solidFill>
                <a:schemeClr val="bg1"/>
              </a:solidFill>
              <a:latin typeface="等线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50"/>
                            </p:stCondLst>
                            <p:childTnLst>
                              <p:par>
                                <p:cTn id="5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5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350"/>
                            </p:stCondLst>
                            <p:childTnLst>
                              <p:par>
                                <p:cTn id="6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2.</a:t>
            </a:r>
            <a:endParaRPr lang="zh-CN" altLang="en-US" sz="3000" b="1" i="1" dirty="0"/>
          </a:p>
        </p:txBody>
      </p:sp>
      <p:sp>
        <p:nvSpPr>
          <p:cNvPr id="53" name="矩形 52"/>
          <p:cNvSpPr/>
          <p:nvPr/>
        </p:nvSpPr>
        <p:spPr>
          <a:xfrm>
            <a:off x="1019162" y="1902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推广规划</a:t>
            </a:r>
            <a:endParaRPr lang="zh-CN" altLang="en-US" sz="24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弧形 58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3" name="矩形 62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852484" y="2108387"/>
            <a:ext cx="1264919" cy="1264919"/>
          </a:xfrm>
          <a:prstGeom prst="ellipse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80093" y="2035996"/>
            <a:ext cx="1409700" cy="1409700"/>
          </a:xfrm>
          <a:prstGeom prst="ellipse">
            <a:avLst/>
          </a:prstGeom>
          <a:noFill/>
          <a:ln w="1905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346825" y="1124450"/>
            <a:ext cx="983937" cy="983937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922614" y="2366331"/>
            <a:ext cx="983937" cy="983937"/>
          </a:xfrm>
          <a:prstGeom prst="ellips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1836" t="-64141" r="-94942" b="-124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346825" y="3608212"/>
            <a:ext cx="983937" cy="983937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80254" y="3946140"/>
            <a:ext cx="983937" cy="98393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8421" t="-19920" r="-124281" b="-867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KOL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80254" y="747615"/>
            <a:ext cx="983937" cy="98393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006" t="-17817" r="-61200" b="-69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34" y="1461260"/>
            <a:ext cx="827257" cy="27029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74" y="3793213"/>
            <a:ext cx="568576" cy="568576"/>
          </a:xfrm>
          <a:prstGeom prst="rect">
            <a:avLst/>
          </a:prstGeom>
        </p:spPr>
      </p:pic>
      <p:cxnSp>
        <p:nvCxnSpPr>
          <p:cNvPr id="26" name="直接连接符 25"/>
          <p:cNvCxnSpPr>
            <a:stCxn id="6" idx="0"/>
            <a:endCxn id="20" idx="4"/>
          </p:cNvCxnSpPr>
          <p:nvPr/>
        </p:nvCxnSpPr>
        <p:spPr>
          <a:xfrm flipH="1" flipV="1">
            <a:off x="1272223" y="1731552"/>
            <a:ext cx="212720" cy="304444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6" idx="7"/>
            <a:endCxn id="7" idx="3"/>
          </p:cNvCxnSpPr>
          <p:nvPr/>
        </p:nvCxnSpPr>
        <p:spPr>
          <a:xfrm flipV="1">
            <a:off x="1983347" y="1964293"/>
            <a:ext cx="507572" cy="278149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6" idx="6"/>
            <a:endCxn id="17" idx="2"/>
          </p:cNvCxnSpPr>
          <p:nvPr/>
        </p:nvCxnSpPr>
        <p:spPr>
          <a:xfrm>
            <a:off x="2189793" y="2740846"/>
            <a:ext cx="732821" cy="117454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6" idx="5"/>
            <a:endCxn id="18" idx="1"/>
          </p:cNvCxnSpPr>
          <p:nvPr/>
        </p:nvCxnSpPr>
        <p:spPr>
          <a:xfrm>
            <a:off x="1983347" y="3239250"/>
            <a:ext cx="507572" cy="513056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6" idx="4"/>
            <a:endCxn id="19" idx="0"/>
          </p:cNvCxnSpPr>
          <p:nvPr/>
        </p:nvCxnSpPr>
        <p:spPr>
          <a:xfrm flipH="1">
            <a:off x="1272223" y="3445696"/>
            <a:ext cx="212720" cy="500444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570722" y="1126740"/>
            <a:ext cx="765756" cy="537156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5371536" y="1126740"/>
            <a:ext cx="3165341" cy="537156"/>
          </a:xfrm>
          <a:prstGeom prst="rect">
            <a:avLst/>
          </a:prstGeom>
          <a:noFill/>
          <a:ln>
            <a:solidFill>
              <a:srgbClr val="28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kern="0" dirty="0">
                <a:solidFill>
                  <a:srgbClr val="283C4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教育与周边娱乐培训结合，</a:t>
            </a:r>
            <a:r>
              <a:rPr lang="zh-CN" altLang="zh-CN" sz="1100" kern="0" dirty="0">
                <a:solidFill>
                  <a:srgbClr val="283C4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留学和游学，比如游学和职业培训等等，机构合作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570722" y="1814896"/>
            <a:ext cx="765756" cy="537156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5371536" y="1814896"/>
            <a:ext cx="3165341" cy="537156"/>
          </a:xfrm>
          <a:prstGeom prst="rect">
            <a:avLst/>
          </a:prstGeom>
          <a:noFill/>
          <a:ln>
            <a:solidFill>
              <a:srgbClr val="28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100" kern="0" dirty="0">
                <a:solidFill>
                  <a:srgbClr val="283C4F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百度新闻源、百度竞价、论坛广告等等。在这些被消费者所接收的方面去做好导客的作用</a:t>
            </a:r>
            <a:endParaRPr lang="zh-CN" altLang="en-US" sz="1100" dirty="0">
              <a:solidFill>
                <a:srgbClr val="283C4F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570722" y="2503052"/>
            <a:ext cx="765756" cy="537156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5371536" y="2503052"/>
            <a:ext cx="3165341" cy="537156"/>
          </a:xfrm>
          <a:prstGeom prst="rect">
            <a:avLst/>
          </a:prstGeom>
          <a:noFill/>
          <a:ln>
            <a:solidFill>
              <a:srgbClr val="28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100" kern="0" dirty="0">
                <a:solidFill>
                  <a:srgbClr val="283C4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各个学校的校园宣讲等，这种营销方式的好处是直接面对未来客户</a:t>
            </a:r>
            <a:endParaRPr lang="zh-CN" altLang="en-US" sz="1100" kern="0" dirty="0">
              <a:solidFill>
                <a:srgbClr val="283C4F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570722" y="3224596"/>
            <a:ext cx="765756" cy="537156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5371536" y="3224596"/>
            <a:ext cx="3165341" cy="537156"/>
          </a:xfrm>
          <a:prstGeom prst="rect">
            <a:avLst/>
          </a:prstGeom>
          <a:noFill/>
          <a:ln>
            <a:solidFill>
              <a:srgbClr val="28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100" kern="0" dirty="0">
                <a:solidFill>
                  <a:srgbClr val="283C4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相关行业优质公众号文章广告位进行推送。引导用户</a:t>
            </a:r>
            <a:r>
              <a:rPr lang="zh-CN" altLang="en-US" sz="1100" kern="0" dirty="0">
                <a:solidFill>
                  <a:srgbClr val="283C4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到微信群聊，进行微信群精准推广</a:t>
            </a:r>
            <a:endParaRPr lang="zh-CN" altLang="en-US" sz="1100" kern="0" dirty="0">
              <a:solidFill>
                <a:srgbClr val="283C4F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570722" y="3946140"/>
            <a:ext cx="765756" cy="537156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5371536" y="3946140"/>
            <a:ext cx="3165341" cy="537156"/>
          </a:xfrm>
          <a:prstGeom prst="rect">
            <a:avLst/>
          </a:prstGeom>
          <a:noFill/>
          <a:ln>
            <a:solidFill>
              <a:srgbClr val="28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100" kern="0" dirty="0">
                <a:solidFill>
                  <a:srgbClr val="283C4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搞定几个有影响力的人士，效果会非常好</a:t>
            </a:r>
            <a:r>
              <a:rPr lang="zh-CN" altLang="en-US" sz="1100" kern="0" dirty="0">
                <a:solidFill>
                  <a:srgbClr val="283C4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100" kern="0" dirty="0">
                <a:solidFill>
                  <a:srgbClr val="283C4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让群体领袖帮说话，帮传播</a:t>
            </a:r>
            <a:r>
              <a:rPr lang="zh-CN" altLang="en-US" sz="1100" kern="0" dirty="0">
                <a:solidFill>
                  <a:srgbClr val="283C4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100" kern="0" dirty="0">
              <a:solidFill>
                <a:srgbClr val="283C4F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t="4465" b="706"/>
          <a:stretch>
            <a:fillRect/>
          </a:stretch>
        </p:blipFill>
        <p:spPr>
          <a:xfrm>
            <a:off x="0" y="0"/>
            <a:ext cx="9144000" cy="56388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049312" y="-950939"/>
            <a:ext cx="7045377" cy="7045377"/>
          </a:xfrm>
          <a:prstGeom prst="ellipse">
            <a:avLst/>
          </a:prstGeom>
          <a:solidFill>
            <a:schemeClr val="bg1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7040" y="-636820"/>
            <a:ext cx="2989921" cy="644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1250" dirty="0"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3</a:t>
            </a:r>
            <a:endParaRPr lang="zh-CN" altLang="en-US" sz="41250" dirty="0"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2275609" y="2051677"/>
            <a:ext cx="4592783" cy="104014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0" name="文本框 9"/>
          <p:cNvSpPr txBox="1"/>
          <p:nvPr/>
        </p:nvSpPr>
        <p:spPr>
          <a:xfrm>
            <a:off x="2352676" y="2170539"/>
            <a:ext cx="443865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项目发展规划</a:t>
            </a:r>
            <a:endParaRPr lang="zh-CN" altLang="en-US" sz="495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51857" y="-748393"/>
            <a:ext cx="6640286" cy="6640286"/>
          </a:xfrm>
          <a:prstGeom prst="ellipse">
            <a:avLst/>
          </a:prstGeom>
          <a:noFill/>
          <a:ln w="6350">
            <a:solidFill>
              <a:srgbClr val="283C4F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Impact" panose="020B080603090205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14688" y="4665559"/>
            <a:ext cx="2714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i="1" dirty="0">
                <a:solidFill>
                  <a:schemeClr val="bg1">
                    <a:alpha val="62000"/>
                  </a:schemeClr>
                </a:solidFill>
                <a:latin typeface="+mn-ea"/>
                <a:sym typeface="Arial" panose="020B0604020202020204" pitchFamily="34" charset="0"/>
              </a:rPr>
              <a:t>— THREE — </a:t>
            </a:r>
            <a:endParaRPr lang="zh-CN" altLang="en-US" sz="2700" i="1" dirty="0">
              <a:solidFill>
                <a:schemeClr val="bg1">
                  <a:alpha val="62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/>
      <p:bldP spid="10" grpId="1"/>
      <p:bldP spid="11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3.</a:t>
            </a:r>
            <a:endParaRPr lang="zh-CN" altLang="en-US" sz="3000" b="1" i="1" dirty="0"/>
          </a:p>
        </p:txBody>
      </p:sp>
      <p:sp>
        <p:nvSpPr>
          <p:cNvPr id="45" name="矩形 44"/>
          <p:cNvSpPr/>
          <p:nvPr/>
        </p:nvSpPr>
        <p:spPr>
          <a:xfrm>
            <a:off x="1019162" y="1902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83C4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项目规划</a:t>
            </a:r>
            <a:endParaRPr lang="zh-CN" altLang="en-US" sz="2400" dirty="0">
              <a:solidFill>
                <a:srgbClr val="283C4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弧形 47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49" name="矩形 48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165556" y="1494856"/>
            <a:ext cx="765756" cy="537156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01</a:t>
            </a:r>
            <a:endParaRPr lang="zh-CN" altLang="en-US" sz="2400" dirty="0"/>
          </a:p>
        </p:txBody>
      </p:sp>
      <p:cxnSp>
        <p:nvCxnSpPr>
          <p:cNvPr id="73" name="直接连接符 72"/>
          <p:cNvCxnSpPr>
            <a:stCxn id="71" idx="2"/>
          </p:cNvCxnSpPr>
          <p:nvPr/>
        </p:nvCxnSpPr>
        <p:spPr>
          <a:xfrm>
            <a:off x="4548434" y="2032012"/>
            <a:ext cx="23566" cy="3439148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165556" y="2629505"/>
            <a:ext cx="765756" cy="537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283C4F"/>
                </a:solidFill>
              </a:rPr>
              <a:t>02</a:t>
            </a:r>
            <a:endParaRPr lang="zh-CN" altLang="en-US" sz="2400" dirty="0">
              <a:solidFill>
                <a:srgbClr val="283C4F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165556" y="2629505"/>
            <a:ext cx="765756" cy="537156"/>
          </a:xfrm>
          <a:prstGeom prst="rect">
            <a:avLst/>
          </a:prstGeom>
          <a:noFill/>
          <a:ln>
            <a:solidFill>
              <a:srgbClr val="28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283C4F"/>
                </a:solidFill>
              </a:rPr>
              <a:t>02</a:t>
            </a:r>
            <a:endParaRPr lang="zh-CN" altLang="en-US" sz="2400" dirty="0">
              <a:solidFill>
                <a:srgbClr val="283C4F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189122" y="4050332"/>
            <a:ext cx="765756" cy="537156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03</a:t>
            </a:r>
            <a:endParaRPr lang="zh-CN" altLang="en-US" sz="2400" dirty="0"/>
          </a:p>
        </p:txBody>
      </p:sp>
      <p:sp>
        <p:nvSpPr>
          <p:cNvPr id="82" name="矩形 81"/>
          <p:cNvSpPr/>
          <p:nvPr/>
        </p:nvSpPr>
        <p:spPr>
          <a:xfrm>
            <a:off x="5134908" y="842003"/>
            <a:ext cx="2968400" cy="1192758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32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5055332" y="2381727"/>
            <a:ext cx="30947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1100" dirty="0"/>
              <a:t>打造为业内具有一定知名度，相对权威的教育培训机构，本地市场有一席之地，系统完善。</a:t>
            </a:r>
            <a:endParaRPr lang="zh-CN" altLang="en-US" sz="1100" dirty="0"/>
          </a:p>
        </p:txBody>
      </p:sp>
      <p:sp>
        <p:nvSpPr>
          <p:cNvPr id="86" name="文本框 2"/>
          <p:cNvSpPr txBox="1"/>
          <p:nvPr/>
        </p:nvSpPr>
        <p:spPr bwMode="auto">
          <a:xfrm>
            <a:off x="5055332" y="2137086"/>
            <a:ext cx="1740577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283C4F"/>
                </a:solidFill>
                <a:latin typeface="+mn-ea"/>
              </a:rPr>
              <a:t>建立行业知名度</a:t>
            </a:r>
            <a:endParaRPr lang="zh-CN" altLang="en-US" sz="1400" b="1" dirty="0">
              <a:solidFill>
                <a:srgbClr val="283C4F"/>
              </a:solidFill>
              <a:latin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073670" y="2629505"/>
            <a:ext cx="2900447" cy="124240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988093" y="4143175"/>
            <a:ext cx="30770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1100" dirty="0"/>
              <a:t>建立综合的盈利能力和项目核心竞争力，使其成为本地行业的整合者和领军者。</a:t>
            </a:r>
            <a:endParaRPr lang="zh-CN" altLang="en-US" sz="1100" dirty="0"/>
          </a:p>
        </p:txBody>
      </p:sp>
      <p:sp>
        <p:nvSpPr>
          <p:cNvPr id="92" name="文本框 2"/>
          <p:cNvSpPr txBox="1"/>
          <p:nvPr/>
        </p:nvSpPr>
        <p:spPr bwMode="auto">
          <a:xfrm>
            <a:off x="2054382" y="3889296"/>
            <a:ext cx="200371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283C4F"/>
                </a:solidFill>
                <a:latin typeface="+mn-ea"/>
              </a:rPr>
              <a:t>建立本地市场份额</a:t>
            </a:r>
            <a:endParaRPr lang="zh-CN" altLang="en-US" sz="1400" b="1" dirty="0">
              <a:solidFill>
                <a:srgbClr val="283C4F"/>
              </a:solidFill>
              <a:latin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134908" y="3057255"/>
            <a:ext cx="2968399" cy="13158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782" t="-17275" r="-782" b="-172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5055332" y="4610288"/>
            <a:ext cx="30770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1100" dirty="0"/>
              <a:t>为各方面具备相当基础，建立加盟企业制度占据我市</a:t>
            </a:r>
            <a:r>
              <a:rPr lang="en-US" altLang="zh-CN" sz="1100" dirty="0"/>
              <a:t>80%</a:t>
            </a:r>
            <a:r>
              <a:rPr lang="zh-CN" altLang="en-US" sz="1100" dirty="0"/>
              <a:t>市场、本省占据</a:t>
            </a:r>
            <a:r>
              <a:rPr lang="en-US" altLang="zh-CN" sz="1100" dirty="0"/>
              <a:t>40%</a:t>
            </a:r>
            <a:r>
              <a:rPr lang="zh-CN" altLang="en-US" sz="1100" dirty="0"/>
              <a:t>行业市场。</a:t>
            </a:r>
            <a:endParaRPr lang="zh-CN" altLang="en-US" sz="1100" dirty="0"/>
          </a:p>
        </p:txBody>
      </p:sp>
      <p:sp>
        <p:nvSpPr>
          <p:cNvPr id="104" name="文本框 2"/>
          <p:cNvSpPr txBox="1"/>
          <p:nvPr/>
        </p:nvSpPr>
        <p:spPr bwMode="auto">
          <a:xfrm>
            <a:off x="5066741" y="4364598"/>
            <a:ext cx="1740577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283C4F"/>
                </a:solidFill>
                <a:latin typeface="+mn-ea"/>
              </a:rPr>
              <a:t>建立加盟机构</a:t>
            </a:r>
            <a:endParaRPr lang="zh-CN" altLang="en-US" sz="1400" b="1" dirty="0">
              <a:solidFill>
                <a:srgbClr val="283C4F"/>
              </a:solidFill>
              <a:latin typeface="+mn-ea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852484" y="1370316"/>
            <a:ext cx="30091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2-3</a:t>
            </a:r>
            <a:r>
              <a:rPr lang="zh-CN" altLang="en-US" sz="2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年项目规划</a:t>
            </a:r>
            <a:endParaRPr lang="zh-CN" altLang="en-US" sz="24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9" grpId="0"/>
      <p:bldP spid="1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3.</a:t>
            </a:r>
            <a:endParaRPr lang="zh-CN" altLang="en-US" sz="3000" b="1" i="1" dirty="0"/>
          </a:p>
        </p:txBody>
      </p:sp>
      <p:sp>
        <p:nvSpPr>
          <p:cNvPr id="53" name="矩形 52"/>
          <p:cNvSpPr/>
          <p:nvPr/>
        </p:nvSpPr>
        <p:spPr>
          <a:xfrm>
            <a:off x="1019162" y="19020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项目执行规划</a:t>
            </a:r>
            <a:endParaRPr lang="zh-CN" altLang="en-US" sz="24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弧形 58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3" name="矩形 62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133600" y="1708944"/>
          <a:ext cx="6588000" cy="288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4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 gridSpan="13"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chemeClr val="bg1"/>
                          </a:solidFill>
                          <a:effectLst/>
                        </a:rPr>
                        <a:t>项目实施进度甘特图（按月计）</a:t>
                      </a:r>
                      <a:endParaRPr lang="zh-CN" sz="105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C4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283C4F"/>
                          </a:solidFill>
                          <a:effectLst/>
                        </a:rPr>
                        <a:t>项目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2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4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5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6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7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8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9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10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11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12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283C4F"/>
                          </a:solidFill>
                          <a:effectLst/>
                        </a:rPr>
                        <a:t>合作方案制定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283C4F"/>
                          </a:solidFill>
                          <a:effectLst/>
                        </a:rPr>
                        <a:t>项目目标清晰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283C4F"/>
                          </a:solidFill>
                          <a:effectLst/>
                        </a:rPr>
                        <a:t>内部系统完善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283C4F"/>
                          </a:solidFill>
                          <a:effectLst/>
                        </a:rPr>
                        <a:t>大规模推广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283C4F"/>
                          </a:solidFill>
                          <a:effectLst/>
                        </a:rPr>
                        <a:t>系统良性运营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283C4F"/>
                          </a:solidFill>
                          <a:effectLst/>
                        </a:rPr>
                        <a:t>产生规模性营业收入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283C4F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rgbClr val="283C4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C64"/>
                    </a:solidFill>
                  </a:tcPr>
                </a:tc>
              </a:tr>
            </a:tbl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925453" y="826089"/>
            <a:ext cx="70755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32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内部方案</a:t>
            </a:r>
            <a:r>
              <a:rPr lang="zh-CN" altLang="zh-CN" sz="12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完善后，与投资合作者敲定框架，对公司各个项目推进发展等，按照下图逐一严格执行：</a:t>
            </a:r>
            <a:endParaRPr lang="zh-CN" altLang="zh-CN" sz="1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756660"/>
            <a:ext cx="2133600" cy="832284"/>
          </a:xfrm>
          <a:prstGeom prst="rect">
            <a:avLst/>
          </a:prstGeom>
          <a:solidFill>
            <a:srgbClr val="324C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理想规划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5896" y="2466448"/>
            <a:ext cx="21336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初创</a:t>
            </a:r>
            <a:r>
              <a:rPr lang="en-US" altLang="zh-CN" sz="5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5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endParaRPr lang="en-US" altLang="zh-CN" sz="54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内打造运营思路</a:t>
            </a:r>
            <a:endParaRPr lang="zh-CN" altLang="en-US" sz="20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" y="2004063"/>
            <a:ext cx="805286" cy="805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3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3.</a:t>
            </a:r>
            <a:endParaRPr lang="zh-CN" altLang="en-US" sz="3000" b="1" i="1" dirty="0"/>
          </a:p>
        </p:txBody>
      </p:sp>
      <p:sp>
        <p:nvSpPr>
          <p:cNvPr id="53" name="矩形 52"/>
          <p:cNvSpPr/>
          <p:nvPr/>
        </p:nvSpPr>
        <p:spPr>
          <a:xfrm>
            <a:off x="1019162" y="1902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项目人力</a:t>
            </a:r>
            <a:endParaRPr lang="zh-CN" altLang="en-US" sz="24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弧形 58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3" name="矩形 62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13" name="图示 12"/>
          <p:cNvGraphicFramePr/>
          <p:nvPr/>
        </p:nvGraphicFramePr>
        <p:xfrm>
          <a:off x="343417" y="747615"/>
          <a:ext cx="6026903" cy="3169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矩形 5"/>
          <p:cNvSpPr/>
          <p:nvPr/>
        </p:nvSpPr>
        <p:spPr>
          <a:xfrm>
            <a:off x="0" y="3855734"/>
            <a:ext cx="9144000" cy="1287766"/>
          </a:xfrm>
          <a:prstGeom prst="rect">
            <a:avLst/>
          </a:prstGeom>
          <a:solidFill>
            <a:srgbClr val="283C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145" indent="45720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具体执行团队以营销部门，教育团队作为主要骨干执行团队，按照市场变化及公司发展情况逐步扩展团队成员。其中设置各部门成员可更具技能流动。部门所属人员按照原有团队基础上适需要调整。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949440" y="1844040"/>
            <a:ext cx="1684020" cy="45719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612472" y="1376304"/>
            <a:ext cx="2305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r>
            <a:r>
              <a:rPr lang="zh-CN" altLang="en-US" sz="24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人固定在职</a:t>
            </a:r>
            <a:endParaRPr lang="zh-CN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69090" y="2727960"/>
            <a:ext cx="1684020" cy="45719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21831" y="2222814"/>
            <a:ext cx="2305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流动兼职教师</a:t>
            </a:r>
            <a:endParaRPr lang="zh-CN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29214" y="2786701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不限</a:t>
            </a:r>
            <a:endParaRPr lang="zh-CN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t="4465" b="706"/>
          <a:stretch>
            <a:fillRect/>
          </a:stretch>
        </p:blipFill>
        <p:spPr>
          <a:xfrm>
            <a:off x="0" y="0"/>
            <a:ext cx="9144000" cy="56388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049312" y="-950939"/>
            <a:ext cx="7045377" cy="7045377"/>
          </a:xfrm>
          <a:prstGeom prst="ellipse">
            <a:avLst/>
          </a:prstGeom>
          <a:solidFill>
            <a:schemeClr val="bg1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58793" y="-636820"/>
            <a:ext cx="2826415" cy="644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1250" dirty="0"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4</a:t>
            </a:r>
            <a:endParaRPr lang="zh-CN" altLang="en-US" sz="41250" dirty="0"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2275609" y="2051677"/>
            <a:ext cx="4592783" cy="104014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0" name="文本框 9"/>
          <p:cNvSpPr txBox="1"/>
          <p:nvPr/>
        </p:nvSpPr>
        <p:spPr>
          <a:xfrm>
            <a:off x="2275610" y="2170539"/>
            <a:ext cx="459278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投资回报分析</a:t>
            </a:r>
            <a:endParaRPr lang="zh-CN" altLang="en-US" sz="495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51857" y="-748393"/>
            <a:ext cx="6640286" cy="6640286"/>
          </a:xfrm>
          <a:prstGeom prst="ellipse">
            <a:avLst/>
          </a:prstGeom>
          <a:noFill/>
          <a:ln w="6350">
            <a:solidFill>
              <a:srgbClr val="283C4F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Impact" panose="020B080603090205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14663" y="4604586"/>
            <a:ext cx="31146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i="1" dirty="0">
                <a:solidFill>
                  <a:schemeClr val="bg1">
                    <a:alpha val="62000"/>
                  </a:schemeClr>
                </a:solidFill>
                <a:latin typeface="+mn-ea"/>
                <a:sym typeface="Arial" panose="020B0604020202020204" pitchFamily="34" charset="0"/>
              </a:rPr>
              <a:t>— FOUR — </a:t>
            </a:r>
            <a:endParaRPr lang="zh-CN" altLang="en-US" sz="2700" i="1" dirty="0">
              <a:solidFill>
                <a:schemeClr val="bg1">
                  <a:alpha val="62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/>
      <p:bldP spid="10" grpId="1"/>
      <p:bldP spid="11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/>
          <p:cNvSpPr/>
          <p:nvPr/>
        </p:nvSpPr>
        <p:spPr>
          <a:xfrm>
            <a:off x="6188069" y="3694662"/>
            <a:ext cx="1900003" cy="448093"/>
          </a:xfrm>
          <a:prstGeom prst="roundRect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分红期限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4269124" y="4210540"/>
            <a:ext cx="1900003" cy="448093"/>
          </a:xfrm>
          <a:prstGeom prst="roundRect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资本：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4.</a:t>
            </a:r>
            <a:endParaRPr lang="zh-CN" altLang="en-US" sz="3000" b="1" i="1" dirty="0"/>
          </a:p>
        </p:txBody>
      </p:sp>
      <p:sp>
        <p:nvSpPr>
          <p:cNvPr id="53" name="矩形 52"/>
          <p:cNvSpPr/>
          <p:nvPr/>
        </p:nvSpPr>
        <p:spPr>
          <a:xfrm>
            <a:off x="1019162" y="1902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融资规划</a:t>
            </a:r>
            <a:endParaRPr lang="zh-CN" altLang="en-US" sz="24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弧形 58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3" name="矩形 62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5330" y="1201147"/>
            <a:ext cx="7673340" cy="23471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r="7980000" sx="96000" sy="96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43000" y="1691640"/>
            <a:ext cx="2240280" cy="299466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401" t="254" r="-71377" b="-2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420" y="1584960"/>
            <a:ext cx="510458" cy="510458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4682531" y="1749459"/>
            <a:ext cx="1177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100</a:t>
            </a:r>
            <a:r>
              <a:rPr lang="zh-CN" altLang="en-US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万元</a:t>
            </a:r>
            <a:endParaRPr lang="zh-CN" altLang="en-US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983126" y="2464750"/>
            <a:ext cx="1962625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283C4F"/>
                </a:solidFill>
                <a:latin typeface="+mn-ea"/>
                <a:sym typeface="Arial" panose="020B0604020202020204" pitchFamily="34" charset="0"/>
              </a:rPr>
              <a:t>前期资金运营困难期，可通过股份制营销方案进行。以品牌未来进行锚。</a:t>
            </a:r>
            <a:endParaRPr lang="en-US" altLang="zh-CN" sz="1200" dirty="0">
              <a:solidFill>
                <a:srgbClr val="283C4F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983126" y="209541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defRPr/>
            </a:pPr>
            <a:r>
              <a:rPr lang="zh-CN" altLang="en-US" sz="1400" b="1" dirty="0">
                <a:solidFill>
                  <a:srgbClr val="283C4F"/>
                </a:solidFill>
                <a:latin typeface="+mn-ea"/>
              </a:rPr>
              <a:t>融资资本</a:t>
            </a:r>
            <a:endParaRPr lang="zh-CN" altLang="en-US" sz="1400" b="1" dirty="0">
              <a:solidFill>
                <a:srgbClr val="283C4F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75" y="1667211"/>
            <a:ext cx="510457" cy="507917"/>
          </a:xfrm>
          <a:prstGeom prst="rect">
            <a:avLst/>
          </a:prstGeom>
        </p:spPr>
      </p:pic>
      <p:sp>
        <p:nvSpPr>
          <p:cNvPr id="73" name="矩形 72"/>
          <p:cNvSpPr/>
          <p:nvPr/>
        </p:nvSpPr>
        <p:spPr>
          <a:xfrm>
            <a:off x="7012305" y="1752087"/>
            <a:ext cx="1177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200</a:t>
            </a:r>
            <a:r>
              <a:rPr lang="zh-CN" altLang="en-US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万元</a:t>
            </a:r>
            <a:endParaRPr lang="zh-CN" altLang="en-US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245674" y="2464750"/>
            <a:ext cx="1943921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283C4F"/>
                </a:solidFill>
                <a:latin typeface="+mn-ea"/>
                <a:sym typeface="Arial" panose="020B0604020202020204" pitchFamily="34" charset="0"/>
              </a:rPr>
              <a:t>为了公司整体战略的实施与实现，公司拟定注册资本为 </a:t>
            </a:r>
            <a:r>
              <a:rPr lang="en-US" altLang="zh-CN" sz="1200" dirty="0">
                <a:solidFill>
                  <a:srgbClr val="283C4F"/>
                </a:solidFill>
                <a:latin typeface="+mn-ea"/>
                <a:sym typeface="Arial" panose="020B0604020202020204" pitchFamily="34" charset="0"/>
              </a:rPr>
              <a:t>300 </a:t>
            </a:r>
            <a:r>
              <a:rPr lang="zh-CN" altLang="en-US" sz="1200" dirty="0">
                <a:solidFill>
                  <a:srgbClr val="283C4F"/>
                </a:solidFill>
                <a:latin typeface="+mn-ea"/>
                <a:sym typeface="Arial" panose="020B0604020202020204" pitchFamily="34" charset="0"/>
              </a:rPr>
              <a:t>万元。</a:t>
            </a:r>
            <a:endParaRPr lang="en-US" altLang="zh-CN" sz="1200" dirty="0">
              <a:solidFill>
                <a:srgbClr val="283C4F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245674" y="217512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defRPr/>
            </a:pPr>
            <a:r>
              <a:rPr lang="zh-CN" altLang="en-US" sz="1400" b="1" dirty="0">
                <a:solidFill>
                  <a:srgbClr val="283C4F"/>
                </a:solidFill>
                <a:latin typeface="+mn-ea"/>
              </a:rPr>
              <a:t>项目注册资本</a:t>
            </a:r>
            <a:endParaRPr lang="zh-CN" altLang="en-US" sz="1400" b="1" dirty="0">
              <a:solidFill>
                <a:srgbClr val="283C4F"/>
              </a:solidFill>
              <a:latin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60051" y="1691640"/>
            <a:ext cx="0" cy="1624629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790950" y="3702282"/>
            <a:ext cx="956351" cy="956351"/>
          </a:xfrm>
          <a:prstGeom prst="ellipse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7529230" y="3698308"/>
            <a:ext cx="956351" cy="956351"/>
          </a:xfrm>
          <a:prstGeom prst="ellipse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34" y="3839866"/>
            <a:ext cx="681181" cy="681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3" grpId="0"/>
      <p:bldP spid="66" grpId="0"/>
      <p:bldP spid="69" grpId="0"/>
      <p:bldP spid="70" grpId="0"/>
      <p:bldP spid="73" grpId="0"/>
      <p:bldP spid="74" grpId="0"/>
      <p:bldP spid="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4"/>
            <p:custDataLst>
              <p:tags r:id="rId1"/>
            </p:custDataLst>
          </p:nvPr>
        </p:nvSpPr>
        <p:spPr>
          <a:xfrm>
            <a:off x="693420" y="2534285"/>
            <a:ext cx="3619500" cy="1147445"/>
          </a:xfrm>
        </p:spPr>
        <p:txBody>
          <a:bodyPr>
            <a:noAutofit/>
          </a:bodyPr>
          <a:lstStyle/>
          <a:p>
            <a:r>
              <a:rPr lang="zh-CN" altLang="en-US" sz="940" b="1"/>
              <a:t>学小伴教育以小 中 高辅导，教师资格证培训，教师考编教育三大核心项目为主体，面向全国寻找具有一定经济能力、对教育行业具有浓重情怀的投资人。以激情创业的运营团队为操作力量，为合作双方提供共同的发展机遇，完成社会效益与社会责任共同实现的企业目的，力争2-3年左右在占据我市80%市场、本省占据40%行业市场。</a:t>
            </a:r>
            <a:endParaRPr lang="zh-CN" altLang="en-US" sz="940" b="1"/>
          </a:p>
        </p:txBody>
      </p: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摘要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4.</a:t>
            </a:r>
            <a:endParaRPr lang="zh-CN" altLang="en-US" sz="3000" b="1" i="1" dirty="0"/>
          </a:p>
        </p:txBody>
      </p:sp>
      <p:sp>
        <p:nvSpPr>
          <p:cNvPr id="53" name="矩形 52"/>
          <p:cNvSpPr/>
          <p:nvPr/>
        </p:nvSpPr>
        <p:spPr>
          <a:xfrm>
            <a:off x="1019162" y="19020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资本退出方式</a:t>
            </a:r>
            <a:endParaRPr lang="zh-CN" altLang="en-US" sz="24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弧形 58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3" name="矩形 62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9818" y="1298561"/>
            <a:ext cx="2339340" cy="461646"/>
          </a:xfrm>
          <a:prstGeom prst="rect">
            <a:avLst/>
          </a:prstGeom>
          <a:noFill/>
          <a:ln w="28575">
            <a:solidFill>
              <a:srgbClr val="28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solidFill>
                  <a:srgbClr val="324C64"/>
                </a:solidFill>
              </a:rPr>
              <a:t>学小伴教育发展科技有限公司</a:t>
            </a:r>
            <a:endParaRPr lang="zh-CN" altLang="en-US" sz="1200" dirty="0">
              <a:solidFill>
                <a:srgbClr val="324C6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8478" y="2346176"/>
            <a:ext cx="1844040" cy="461646"/>
          </a:xfrm>
          <a:prstGeom prst="rect">
            <a:avLst/>
          </a:prstGeom>
          <a:noFill/>
          <a:ln w="28575">
            <a:solidFill>
              <a:srgbClr val="28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324C64"/>
                </a:solidFill>
              </a:rPr>
              <a:t>持续运营增长</a:t>
            </a:r>
            <a:endParaRPr lang="zh-CN" altLang="en-US" dirty="0">
              <a:solidFill>
                <a:srgbClr val="324C6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85638" y="3313916"/>
            <a:ext cx="1706880" cy="461646"/>
          </a:xfrm>
          <a:prstGeom prst="rect">
            <a:avLst/>
          </a:prstGeom>
          <a:noFill/>
          <a:ln w="28575">
            <a:solidFill>
              <a:srgbClr val="28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24C64"/>
                </a:solidFill>
              </a:rPr>
              <a:t>IPO</a:t>
            </a:r>
            <a:r>
              <a:rPr lang="zh-CN" altLang="en-US" dirty="0">
                <a:solidFill>
                  <a:srgbClr val="324C64"/>
                </a:solidFill>
              </a:rPr>
              <a:t>公众公司</a:t>
            </a:r>
            <a:endParaRPr lang="zh-CN" altLang="en-US" dirty="0">
              <a:solidFill>
                <a:srgbClr val="324C6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29778" y="1298561"/>
            <a:ext cx="1440180" cy="461646"/>
          </a:xfrm>
          <a:prstGeom prst="rect">
            <a:avLst/>
          </a:prstGeom>
          <a:noFill/>
          <a:ln w="28575">
            <a:solidFill>
              <a:srgbClr val="28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324C64"/>
                </a:solidFill>
              </a:rPr>
              <a:t>投资者</a:t>
            </a:r>
            <a:endParaRPr lang="zh-CN" altLang="en-US" dirty="0">
              <a:solidFill>
                <a:srgbClr val="324C64"/>
              </a:solidFill>
            </a:endParaRPr>
          </a:p>
        </p:txBody>
      </p:sp>
      <p:cxnSp>
        <p:nvCxnSpPr>
          <p:cNvPr id="27" name="连接符: 肘形 26"/>
          <p:cNvCxnSpPr>
            <a:stCxn id="6" idx="2"/>
            <a:endCxn id="4" idx="3"/>
          </p:cNvCxnSpPr>
          <p:nvPr/>
        </p:nvCxnSpPr>
        <p:spPr>
          <a:xfrm rot="5400000">
            <a:off x="3812797" y="1339928"/>
            <a:ext cx="816792" cy="1657350"/>
          </a:xfrm>
          <a:prstGeom prst="bentConnector2">
            <a:avLst/>
          </a:prstGeom>
          <a:ln w="28575">
            <a:solidFill>
              <a:srgbClr val="283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/>
          <p:cNvCxnSpPr>
            <a:stCxn id="6" idx="2"/>
            <a:endCxn id="5" idx="3"/>
          </p:cNvCxnSpPr>
          <p:nvPr/>
        </p:nvCxnSpPr>
        <p:spPr>
          <a:xfrm rot="5400000">
            <a:off x="3328927" y="1823798"/>
            <a:ext cx="1784532" cy="1657350"/>
          </a:xfrm>
          <a:prstGeom prst="bentConnector2">
            <a:avLst/>
          </a:prstGeom>
          <a:ln w="28575">
            <a:solidFill>
              <a:srgbClr val="283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/>
          <p:cNvCxnSpPr>
            <a:stCxn id="3" idx="1"/>
            <a:endCxn id="4" idx="1"/>
          </p:cNvCxnSpPr>
          <p:nvPr/>
        </p:nvCxnSpPr>
        <p:spPr>
          <a:xfrm rot="10800000" flipH="1" flipV="1">
            <a:off x="839818" y="1529383"/>
            <a:ext cx="708660" cy="1047615"/>
          </a:xfrm>
          <a:prstGeom prst="bentConnector3">
            <a:avLst>
              <a:gd name="adj1" fmla="val -32258"/>
            </a:avLst>
          </a:prstGeom>
          <a:ln w="28575">
            <a:solidFill>
              <a:srgbClr val="283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/>
          <p:cNvCxnSpPr>
            <a:stCxn id="4" idx="1"/>
            <a:endCxn id="5" idx="1"/>
          </p:cNvCxnSpPr>
          <p:nvPr/>
        </p:nvCxnSpPr>
        <p:spPr>
          <a:xfrm rot="10800000" flipH="1" flipV="1">
            <a:off x="1548478" y="2576999"/>
            <a:ext cx="137160" cy="967740"/>
          </a:xfrm>
          <a:prstGeom prst="bentConnector3">
            <a:avLst>
              <a:gd name="adj1" fmla="val -683333"/>
            </a:avLst>
          </a:prstGeom>
          <a:ln w="28575">
            <a:solidFill>
              <a:srgbClr val="283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776940" y="2207666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一年</a:t>
            </a:r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610262" y="3161245"/>
            <a:ext cx="110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三到五年</a:t>
            </a:r>
            <a:endParaRPr lang="zh-CN" altLang="en-US" dirty="0"/>
          </a:p>
        </p:txBody>
      </p:sp>
      <p:cxnSp>
        <p:nvCxnSpPr>
          <p:cNvPr id="73" name="直接连接符 72"/>
          <p:cNvCxnSpPr>
            <a:stCxn id="3" idx="3"/>
            <a:endCxn id="6" idx="1"/>
          </p:cNvCxnSpPr>
          <p:nvPr/>
        </p:nvCxnSpPr>
        <p:spPr>
          <a:xfrm>
            <a:off x="3179158" y="1529384"/>
            <a:ext cx="1150620" cy="0"/>
          </a:xfrm>
          <a:prstGeom prst="line">
            <a:avLst/>
          </a:prstGeom>
          <a:ln w="28575">
            <a:solidFill>
              <a:srgbClr val="283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3179158" y="1167146"/>
            <a:ext cx="121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资金投入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3437492" y="2214233"/>
            <a:ext cx="179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战略投资退出</a:t>
            </a:r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3511967" y="3129250"/>
            <a:ext cx="179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IPO</a:t>
            </a:r>
            <a:r>
              <a:rPr lang="zh-CN" altLang="en-US" dirty="0"/>
              <a:t>增发退出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5311033" y="2086696"/>
            <a:ext cx="1301128" cy="461647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自然退资</a:t>
            </a:r>
            <a:endParaRPr lang="zh-CN" altLang="en-US" dirty="0"/>
          </a:p>
        </p:txBody>
      </p:sp>
      <p:sp>
        <p:nvSpPr>
          <p:cNvPr id="85" name="文本框 84"/>
          <p:cNvSpPr txBox="1"/>
          <p:nvPr/>
        </p:nvSpPr>
        <p:spPr>
          <a:xfrm>
            <a:off x="5311033" y="2572543"/>
            <a:ext cx="3444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项目运营成功，经过</a:t>
            </a:r>
            <a:r>
              <a:rPr lang="en-US" altLang="zh-CN" sz="1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年左右持续开发，公司股本增值后，投资人将部分初始投资退出。</a:t>
            </a:r>
            <a:endParaRPr lang="zh-CN" altLang="zh-CN" sz="1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311033" y="3218118"/>
            <a:ext cx="1301128" cy="461647"/>
          </a:xfrm>
          <a:prstGeom prst="rect">
            <a:avLst/>
          </a:prstGeom>
          <a:solidFill>
            <a:srgbClr val="28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5311033" y="3875854"/>
            <a:ext cx="3444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通过持续对该项目的成功运营，成长速度达到相应行业高度后，投资人通过</a:t>
            </a: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变卖股权进行</a:t>
            </a:r>
            <a:r>
              <a: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IP0</a:t>
            </a:r>
            <a:r>
              <a: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方式退出。</a:t>
            </a:r>
            <a:endParaRPr lang="zh-CN" altLang="zh-CN" sz="1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2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 t="4465" r="146"/>
          <a:stretch>
            <a:fillRect/>
          </a:stretch>
        </p:blipFill>
        <p:spPr>
          <a:xfrm>
            <a:off x="0" y="0"/>
            <a:ext cx="9144000" cy="5680772"/>
          </a:xfrm>
          <a:prstGeom prst="rect">
            <a:avLst/>
          </a:prstGeom>
        </p:spPr>
      </p:pic>
      <p:sp>
        <p:nvSpPr>
          <p:cNvPr id="13" name="等腰三角形 12"/>
          <p:cNvSpPr/>
          <p:nvPr/>
        </p:nvSpPr>
        <p:spPr>
          <a:xfrm>
            <a:off x="2800350" y="433654"/>
            <a:ext cx="3543300" cy="1568900"/>
          </a:xfrm>
          <a:prstGeom prst="triangl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0000">
                  <a:srgbClr val="012133">
                    <a:alpha val="53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 rotWithShape="1">
          <a:blip r:embed="rId2"/>
          <a:srcRect l="1584" r="4902" b="34503"/>
          <a:stretch>
            <a:fillRect/>
          </a:stretch>
        </p:blipFill>
        <p:spPr>
          <a:xfrm>
            <a:off x="0" y="3328852"/>
            <a:ext cx="9144000" cy="2351920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2822759" y="4749828"/>
            <a:ext cx="3604661" cy="29099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学小伴教育发展团队路演展示</a:t>
            </a:r>
            <a:endParaRPr lang="zh-CN" altLang="en-US" sz="14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082154" y="4463824"/>
            <a:ext cx="979692" cy="106181"/>
            <a:chOff x="5268715" y="6038850"/>
            <a:chExt cx="1656950" cy="179583"/>
          </a:xfrm>
        </p:grpSpPr>
        <p:sp>
          <p:nvSpPr>
            <p:cNvPr id="18" name="椭圆 17"/>
            <p:cNvSpPr/>
            <p:nvPr/>
          </p:nvSpPr>
          <p:spPr>
            <a:xfrm>
              <a:off x="5268715" y="6038850"/>
              <a:ext cx="179583" cy="1795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9" name="椭圆 18"/>
            <p:cNvSpPr/>
            <p:nvPr/>
          </p:nvSpPr>
          <p:spPr>
            <a:xfrm>
              <a:off x="5638057" y="6038850"/>
              <a:ext cx="179583" cy="1795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0" name="椭圆 19"/>
            <p:cNvSpPr/>
            <p:nvPr/>
          </p:nvSpPr>
          <p:spPr>
            <a:xfrm>
              <a:off x="6007399" y="6038850"/>
              <a:ext cx="179583" cy="1795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1" name="椭圆 20"/>
            <p:cNvSpPr/>
            <p:nvPr/>
          </p:nvSpPr>
          <p:spPr>
            <a:xfrm>
              <a:off x="6376741" y="6038850"/>
              <a:ext cx="179583" cy="1795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" name="椭圆 21"/>
            <p:cNvSpPr/>
            <p:nvPr/>
          </p:nvSpPr>
          <p:spPr>
            <a:xfrm>
              <a:off x="6746082" y="6038850"/>
              <a:ext cx="179583" cy="1795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31" name="矩形 30"/>
          <p:cNvSpPr/>
          <p:nvPr/>
        </p:nvSpPr>
        <p:spPr>
          <a:xfrm>
            <a:off x="8272462" y="39708"/>
            <a:ext cx="730466" cy="548273"/>
          </a:xfrm>
          <a:prstGeom prst="rect">
            <a:avLst/>
          </a:prstGeom>
          <a:solidFill>
            <a:srgbClr val="00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12" name="组合 11"/>
          <p:cNvGrpSpPr/>
          <p:nvPr/>
        </p:nvGrpSpPr>
        <p:grpSpPr>
          <a:xfrm>
            <a:off x="8426956" y="193633"/>
            <a:ext cx="431006" cy="230387"/>
            <a:chOff x="10911677" y="150018"/>
            <a:chExt cx="635798" cy="340354"/>
          </a:xfrm>
        </p:grpSpPr>
        <p:sp>
          <p:nvSpPr>
            <p:cNvPr id="8" name="矩形: 圆角 7"/>
            <p:cNvSpPr/>
            <p:nvPr/>
          </p:nvSpPr>
          <p:spPr>
            <a:xfrm>
              <a:off x="10911677" y="150018"/>
              <a:ext cx="635798" cy="881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0911677" y="276141"/>
              <a:ext cx="635798" cy="881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911677" y="402265"/>
              <a:ext cx="635798" cy="881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pic>
        <p:nvPicPr>
          <p:cNvPr id="2" name="大气活力励志商务配乐背景音乐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2021" y="-934918"/>
            <a:ext cx="609600" cy="6096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71539" y="1218104"/>
            <a:ext cx="7400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i="1" spc="600" dirty="0">
                <a:solidFill>
                  <a:schemeClr val="bg1">
                    <a:alpha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T H A N K S</a:t>
            </a:r>
            <a:endParaRPr lang="zh-CN" altLang="en-US" sz="7200" i="1" spc="600" dirty="0">
              <a:solidFill>
                <a:schemeClr val="bg1">
                  <a:alpha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51826" y="2232530"/>
            <a:ext cx="6840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0" spc="225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defRPr>
            </a:lvl1pPr>
          </a:lstStyle>
          <a:p>
            <a:r>
              <a:rPr lang="zh-CN" altLang="en-US" sz="4800" dirty="0">
                <a:solidFill>
                  <a:schemeClr val="bg1">
                    <a:alpha val="92000"/>
                  </a:schemeClr>
                </a:solidFill>
              </a:rPr>
              <a:t>期待与您的合作</a:t>
            </a:r>
            <a:endParaRPr lang="zh-CN" altLang="en-US" sz="4800" dirty="0">
              <a:solidFill>
                <a:schemeClr val="bg1">
                  <a:alpha val="92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  <p:bldP spid="17" grpId="0" animBg="1"/>
      <p:bldP spid="31" grpId="0" animBg="1"/>
      <p:bldP spid="25" grpId="0"/>
      <p:bldP spid="25" grpId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t="3838" b="42692"/>
          <a:stretch>
            <a:fillRect/>
          </a:stretch>
        </p:blipFill>
        <p:spPr>
          <a:xfrm>
            <a:off x="0" y="-4719"/>
            <a:ext cx="9144000" cy="5143500"/>
          </a:xfrm>
          <a:prstGeom prst="rect">
            <a:avLst/>
          </a:prstGeom>
        </p:spPr>
      </p:pic>
      <p:sp>
        <p:nvSpPr>
          <p:cNvPr id="2" name="PA_文本框 46"/>
          <p:cNvSpPr txBox="1"/>
          <p:nvPr>
            <p:custDataLst>
              <p:tags r:id="rId2"/>
            </p:custDataLst>
          </p:nvPr>
        </p:nvSpPr>
        <p:spPr>
          <a:xfrm>
            <a:off x="306629" y="1698494"/>
            <a:ext cx="1050061" cy="3011315"/>
          </a:xfrm>
          <a:custGeom>
            <a:avLst/>
            <a:gdLst/>
            <a:ahLst/>
            <a:cxnLst/>
            <a:rect l="l" t="t" r="r" b="b"/>
            <a:pathLst>
              <a:path w="818964" h="2348587">
                <a:moveTo>
                  <a:pt x="709175" y="0"/>
                </a:moveTo>
                <a:lnTo>
                  <a:pt x="818964" y="0"/>
                </a:lnTo>
                <a:lnTo>
                  <a:pt x="818964" y="2348587"/>
                </a:lnTo>
                <a:lnTo>
                  <a:pt x="531139" y="2348587"/>
                </a:lnTo>
                <a:lnTo>
                  <a:pt x="531139" y="382777"/>
                </a:lnTo>
                <a:cubicBezTo>
                  <a:pt x="485641" y="428275"/>
                  <a:pt x="408740" y="479213"/>
                  <a:pt x="300435" y="535591"/>
                </a:cubicBezTo>
                <a:cubicBezTo>
                  <a:pt x="192130" y="591969"/>
                  <a:pt x="91985" y="631532"/>
                  <a:pt x="0" y="654281"/>
                </a:cubicBezTo>
                <a:lnTo>
                  <a:pt x="0" y="369424"/>
                </a:lnTo>
                <a:cubicBezTo>
                  <a:pt x="121657" y="335795"/>
                  <a:pt x="251722" y="282137"/>
                  <a:pt x="390195" y="208450"/>
                </a:cubicBezTo>
                <a:cubicBezTo>
                  <a:pt x="528667" y="134763"/>
                  <a:pt x="634994" y="65280"/>
                  <a:pt x="709175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zh-CN" altLang="en-US" sz="179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PA_文本框 44"/>
          <p:cNvSpPr txBox="1"/>
          <p:nvPr>
            <p:custDataLst>
              <p:tags r:id="rId3"/>
            </p:custDataLst>
          </p:nvPr>
        </p:nvSpPr>
        <p:spPr>
          <a:xfrm>
            <a:off x="2385700" y="1713711"/>
            <a:ext cx="1852825" cy="2996098"/>
          </a:xfrm>
          <a:custGeom>
            <a:avLst/>
            <a:gdLst/>
            <a:ahLst/>
            <a:cxnLst/>
            <a:rect l="l" t="t" r="r" b="b"/>
            <a:pathLst>
              <a:path w="1445056" h="2336718">
                <a:moveTo>
                  <a:pt x="685437" y="0"/>
                </a:moveTo>
                <a:cubicBezTo>
                  <a:pt x="893146" y="0"/>
                  <a:pt x="1060302" y="55636"/>
                  <a:pt x="1186905" y="166909"/>
                </a:cubicBezTo>
                <a:cubicBezTo>
                  <a:pt x="1313508" y="278181"/>
                  <a:pt x="1376809" y="428770"/>
                  <a:pt x="1376809" y="618674"/>
                </a:cubicBezTo>
                <a:cubicBezTo>
                  <a:pt x="1376809" y="787808"/>
                  <a:pt x="1337987" y="934193"/>
                  <a:pt x="1260344" y="1057829"/>
                </a:cubicBezTo>
                <a:cubicBezTo>
                  <a:pt x="1182701" y="1181465"/>
                  <a:pt x="1049916" y="1308068"/>
                  <a:pt x="861989" y="1437638"/>
                </a:cubicBezTo>
                <a:cubicBezTo>
                  <a:pt x="670107" y="1570176"/>
                  <a:pt x="541773" y="1665128"/>
                  <a:pt x="476987" y="1722495"/>
                </a:cubicBezTo>
                <a:cubicBezTo>
                  <a:pt x="412202" y="1779862"/>
                  <a:pt x="366952" y="1834756"/>
                  <a:pt x="341235" y="1887178"/>
                </a:cubicBezTo>
                <a:cubicBezTo>
                  <a:pt x="315519" y="1939600"/>
                  <a:pt x="302661" y="2003396"/>
                  <a:pt x="302661" y="2078566"/>
                </a:cubicBezTo>
                <a:lnTo>
                  <a:pt x="1445056" y="2078566"/>
                </a:lnTo>
                <a:lnTo>
                  <a:pt x="1445056" y="2336718"/>
                </a:lnTo>
                <a:lnTo>
                  <a:pt x="0" y="2336718"/>
                </a:lnTo>
                <a:lnTo>
                  <a:pt x="0" y="2222478"/>
                </a:lnTo>
                <a:cubicBezTo>
                  <a:pt x="0" y="2089941"/>
                  <a:pt x="18051" y="1977432"/>
                  <a:pt x="54153" y="1884953"/>
                </a:cubicBezTo>
                <a:cubicBezTo>
                  <a:pt x="90254" y="1792473"/>
                  <a:pt x="149847" y="1702466"/>
                  <a:pt x="232930" y="1614932"/>
                </a:cubicBezTo>
                <a:cubicBezTo>
                  <a:pt x="316014" y="1527398"/>
                  <a:pt x="445584" y="1422307"/>
                  <a:pt x="621641" y="1299661"/>
                </a:cubicBezTo>
                <a:cubicBezTo>
                  <a:pt x="801655" y="1173057"/>
                  <a:pt x="924549" y="1062032"/>
                  <a:pt x="990324" y="966586"/>
                </a:cubicBezTo>
                <a:cubicBezTo>
                  <a:pt x="1056098" y="871139"/>
                  <a:pt x="1088985" y="762586"/>
                  <a:pt x="1088985" y="640929"/>
                </a:cubicBezTo>
                <a:cubicBezTo>
                  <a:pt x="1088985" y="517293"/>
                  <a:pt x="1049916" y="420115"/>
                  <a:pt x="971778" y="349395"/>
                </a:cubicBezTo>
                <a:cubicBezTo>
                  <a:pt x="893640" y="278676"/>
                  <a:pt x="787313" y="243316"/>
                  <a:pt x="652798" y="243316"/>
                </a:cubicBezTo>
                <a:cubicBezTo>
                  <a:pt x="557845" y="243316"/>
                  <a:pt x="461904" y="267548"/>
                  <a:pt x="364973" y="316014"/>
                </a:cubicBezTo>
                <a:cubicBezTo>
                  <a:pt x="268043" y="364479"/>
                  <a:pt x="177541" y="433715"/>
                  <a:pt x="93469" y="523722"/>
                </a:cubicBezTo>
                <a:lnTo>
                  <a:pt x="93469" y="241832"/>
                </a:lnTo>
                <a:cubicBezTo>
                  <a:pt x="168640" y="163694"/>
                  <a:pt x="253948" y="103854"/>
                  <a:pt x="349395" y="62313"/>
                </a:cubicBezTo>
                <a:cubicBezTo>
                  <a:pt x="444842" y="20771"/>
                  <a:pt x="556856" y="0"/>
                  <a:pt x="685437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zh-CN" altLang="en-US" sz="1792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PA_文本框 48"/>
          <p:cNvSpPr txBox="1"/>
          <p:nvPr>
            <p:custDataLst>
              <p:tags r:id="rId4"/>
            </p:custDataLst>
          </p:nvPr>
        </p:nvSpPr>
        <p:spPr>
          <a:xfrm>
            <a:off x="4704757" y="1664252"/>
            <a:ext cx="1723469" cy="3045557"/>
          </a:xfrm>
          <a:custGeom>
            <a:avLst/>
            <a:gdLst/>
            <a:ahLst/>
            <a:cxnLst/>
            <a:rect l="l" t="t" r="r" b="b"/>
            <a:pathLst>
              <a:path w="1344169" h="2375292">
                <a:moveTo>
                  <a:pt x="615707" y="0"/>
                </a:moveTo>
                <a:cubicBezTo>
                  <a:pt x="811546" y="0"/>
                  <a:pt x="968811" y="51186"/>
                  <a:pt x="1087501" y="153556"/>
                </a:cubicBezTo>
                <a:cubicBezTo>
                  <a:pt x="1206192" y="255927"/>
                  <a:pt x="1265537" y="388712"/>
                  <a:pt x="1265537" y="551911"/>
                </a:cubicBezTo>
                <a:cubicBezTo>
                  <a:pt x="1265537" y="852593"/>
                  <a:pt x="1112229" y="1045960"/>
                  <a:pt x="805611" y="1132010"/>
                </a:cubicBezTo>
                <a:lnTo>
                  <a:pt x="805611" y="1137945"/>
                </a:lnTo>
                <a:cubicBezTo>
                  <a:pt x="971778" y="1155748"/>
                  <a:pt x="1103079" y="1214352"/>
                  <a:pt x="1199515" y="1313755"/>
                </a:cubicBezTo>
                <a:cubicBezTo>
                  <a:pt x="1295951" y="1413158"/>
                  <a:pt x="1344169" y="1537041"/>
                  <a:pt x="1344169" y="1685404"/>
                </a:cubicBezTo>
                <a:cubicBezTo>
                  <a:pt x="1344169" y="1892124"/>
                  <a:pt x="1269740" y="2058785"/>
                  <a:pt x="1120883" y="2185388"/>
                </a:cubicBezTo>
                <a:cubicBezTo>
                  <a:pt x="972025" y="2311991"/>
                  <a:pt x="773961" y="2375292"/>
                  <a:pt x="526689" y="2375292"/>
                </a:cubicBezTo>
                <a:cubicBezTo>
                  <a:pt x="309090" y="2375292"/>
                  <a:pt x="133527" y="2334740"/>
                  <a:pt x="0" y="2253635"/>
                </a:cubicBezTo>
                <a:lnTo>
                  <a:pt x="0" y="1952458"/>
                </a:lnTo>
                <a:cubicBezTo>
                  <a:pt x="157265" y="2074115"/>
                  <a:pt x="334806" y="2134944"/>
                  <a:pt x="532623" y="2134944"/>
                </a:cubicBezTo>
                <a:cubicBezTo>
                  <a:pt x="690877" y="2134944"/>
                  <a:pt x="816244" y="2096123"/>
                  <a:pt x="908724" y="2018479"/>
                </a:cubicBezTo>
                <a:cubicBezTo>
                  <a:pt x="1001203" y="1940836"/>
                  <a:pt x="1047443" y="1836735"/>
                  <a:pt x="1047443" y="1706175"/>
                </a:cubicBezTo>
                <a:cubicBezTo>
                  <a:pt x="1047443" y="1415384"/>
                  <a:pt x="839240" y="1269988"/>
                  <a:pt x="422835" y="1269988"/>
                </a:cubicBezTo>
                <a:lnTo>
                  <a:pt x="231447" y="1269988"/>
                </a:lnTo>
                <a:lnTo>
                  <a:pt x="231447" y="1029640"/>
                </a:lnTo>
                <a:lnTo>
                  <a:pt x="413933" y="1029640"/>
                </a:lnTo>
                <a:cubicBezTo>
                  <a:pt x="782863" y="1029640"/>
                  <a:pt x="967327" y="893146"/>
                  <a:pt x="967327" y="620158"/>
                </a:cubicBezTo>
                <a:cubicBezTo>
                  <a:pt x="967327" y="367941"/>
                  <a:pt x="826382" y="241832"/>
                  <a:pt x="544493" y="241832"/>
                </a:cubicBezTo>
                <a:cubicBezTo>
                  <a:pt x="383272" y="241832"/>
                  <a:pt x="231447" y="296232"/>
                  <a:pt x="89018" y="405031"/>
                </a:cubicBezTo>
                <a:lnTo>
                  <a:pt x="89018" y="130560"/>
                </a:lnTo>
                <a:cubicBezTo>
                  <a:pt x="239359" y="43520"/>
                  <a:pt x="414922" y="0"/>
                  <a:pt x="615707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zh-CN" altLang="en-US" sz="1792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PA_文本框 50"/>
          <p:cNvSpPr txBox="1"/>
          <p:nvPr>
            <p:custDataLst>
              <p:tags r:id="rId5"/>
            </p:custDataLst>
          </p:nvPr>
        </p:nvSpPr>
        <p:spPr>
          <a:xfrm>
            <a:off x="6836863" y="1763171"/>
            <a:ext cx="2178116" cy="2946638"/>
          </a:xfrm>
          <a:custGeom>
            <a:avLst/>
            <a:gdLst/>
            <a:ahLst/>
            <a:cxnLst/>
            <a:rect l="l" t="t" r="r" b="b"/>
            <a:pathLst>
              <a:path w="1698757" h="2298143">
                <a:moveTo>
                  <a:pt x="1072665" y="422834"/>
                </a:moveTo>
                <a:cubicBezTo>
                  <a:pt x="969799" y="607794"/>
                  <a:pt x="859516" y="787066"/>
                  <a:pt x="741815" y="960650"/>
                </a:cubicBezTo>
                <a:cubicBezTo>
                  <a:pt x="624113" y="1134235"/>
                  <a:pt x="485641" y="1319936"/>
                  <a:pt x="326398" y="1517754"/>
                </a:cubicBezTo>
                <a:lnTo>
                  <a:pt x="1072665" y="1517754"/>
                </a:lnTo>
                <a:close/>
                <a:moveTo>
                  <a:pt x="1053377" y="0"/>
                </a:moveTo>
                <a:lnTo>
                  <a:pt x="1354554" y="0"/>
                </a:lnTo>
                <a:lnTo>
                  <a:pt x="1354554" y="1517754"/>
                </a:lnTo>
                <a:lnTo>
                  <a:pt x="1698757" y="1517754"/>
                </a:lnTo>
                <a:lnTo>
                  <a:pt x="1698757" y="1758102"/>
                </a:lnTo>
                <a:lnTo>
                  <a:pt x="1354554" y="1758102"/>
                </a:lnTo>
                <a:lnTo>
                  <a:pt x="1354554" y="2298143"/>
                </a:lnTo>
                <a:lnTo>
                  <a:pt x="1072665" y="2298143"/>
                </a:lnTo>
                <a:lnTo>
                  <a:pt x="1072665" y="1758102"/>
                </a:lnTo>
                <a:lnTo>
                  <a:pt x="0" y="1758102"/>
                </a:lnTo>
                <a:lnTo>
                  <a:pt x="0" y="1531106"/>
                </a:lnTo>
                <a:cubicBezTo>
                  <a:pt x="190893" y="1316474"/>
                  <a:pt x="382776" y="1069203"/>
                  <a:pt x="575648" y="789291"/>
                </a:cubicBezTo>
                <a:cubicBezTo>
                  <a:pt x="768520" y="509380"/>
                  <a:pt x="927763" y="246282"/>
                  <a:pt x="1053377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zh-CN" altLang="en-US" sz="1792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6959" y="2993880"/>
            <a:ext cx="15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Rectangle 714"/>
          <p:cNvSpPr>
            <a:spLocks noChangeArrowheads="1"/>
          </p:cNvSpPr>
          <p:nvPr/>
        </p:nvSpPr>
        <p:spPr bwMode="auto">
          <a:xfrm>
            <a:off x="782546" y="2300033"/>
            <a:ext cx="598665" cy="480431"/>
          </a:xfrm>
          <a:custGeom>
            <a:avLst/>
            <a:gdLst>
              <a:gd name="T0" fmla="*/ 469 w 474"/>
              <a:gd name="T1" fmla="*/ 155 h 381"/>
              <a:gd name="T2" fmla="*/ 451 w 474"/>
              <a:gd name="T3" fmla="*/ 165 h 381"/>
              <a:gd name="T4" fmla="*/ 441 w 474"/>
              <a:gd name="T5" fmla="*/ 162 h 381"/>
              <a:gd name="T6" fmla="*/ 237 w 474"/>
              <a:gd name="T7" fmla="*/ 44 h 381"/>
              <a:gd name="T8" fmla="*/ 33 w 474"/>
              <a:gd name="T9" fmla="*/ 162 h 381"/>
              <a:gd name="T10" fmla="*/ 6 w 474"/>
              <a:gd name="T11" fmla="*/ 155 h 381"/>
              <a:gd name="T12" fmla="*/ 13 w 474"/>
              <a:gd name="T13" fmla="*/ 127 h 381"/>
              <a:gd name="T14" fmla="*/ 227 w 474"/>
              <a:gd name="T15" fmla="*/ 4 h 381"/>
              <a:gd name="T16" fmla="*/ 247 w 474"/>
              <a:gd name="T17" fmla="*/ 4 h 381"/>
              <a:gd name="T18" fmla="*/ 461 w 474"/>
              <a:gd name="T19" fmla="*/ 127 h 381"/>
              <a:gd name="T20" fmla="*/ 469 w 474"/>
              <a:gd name="T21" fmla="*/ 155 h 381"/>
              <a:gd name="T22" fmla="*/ 418 w 474"/>
              <a:gd name="T23" fmla="*/ 176 h 381"/>
              <a:gd name="T24" fmla="*/ 418 w 474"/>
              <a:gd name="T25" fmla="*/ 361 h 381"/>
              <a:gd name="T26" fmla="*/ 398 w 474"/>
              <a:gd name="T27" fmla="*/ 381 h 381"/>
              <a:gd name="T28" fmla="*/ 317 w 474"/>
              <a:gd name="T29" fmla="*/ 381 h 381"/>
              <a:gd name="T30" fmla="*/ 297 w 474"/>
              <a:gd name="T31" fmla="*/ 361 h 381"/>
              <a:gd name="T32" fmla="*/ 297 w 474"/>
              <a:gd name="T33" fmla="*/ 302 h 381"/>
              <a:gd name="T34" fmla="*/ 237 w 474"/>
              <a:gd name="T35" fmla="*/ 242 h 381"/>
              <a:gd name="T36" fmla="*/ 177 w 474"/>
              <a:gd name="T37" fmla="*/ 302 h 381"/>
              <a:gd name="T38" fmla="*/ 177 w 474"/>
              <a:gd name="T39" fmla="*/ 361 h 381"/>
              <a:gd name="T40" fmla="*/ 157 w 474"/>
              <a:gd name="T41" fmla="*/ 381 h 381"/>
              <a:gd name="T42" fmla="*/ 76 w 474"/>
              <a:gd name="T43" fmla="*/ 381 h 381"/>
              <a:gd name="T44" fmla="*/ 56 w 474"/>
              <a:gd name="T45" fmla="*/ 361 h 381"/>
              <a:gd name="T46" fmla="*/ 56 w 474"/>
              <a:gd name="T47" fmla="*/ 176 h 381"/>
              <a:gd name="T48" fmla="*/ 66 w 474"/>
              <a:gd name="T49" fmla="*/ 158 h 381"/>
              <a:gd name="T50" fmla="*/ 227 w 474"/>
              <a:gd name="T51" fmla="*/ 65 h 381"/>
              <a:gd name="T52" fmla="*/ 247 w 474"/>
              <a:gd name="T53" fmla="*/ 65 h 381"/>
              <a:gd name="T54" fmla="*/ 408 w 474"/>
              <a:gd name="T55" fmla="*/ 158 h 381"/>
              <a:gd name="T56" fmla="*/ 418 w 474"/>
              <a:gd name="T57" fmla="*/ 176 h 381"/>
              <a:gd name="T58" fmla="*/ 378 w 474"/>
              <a:gd name="T59" fmla="*/ 187 h 381"/>
              <a:gd name="T60" fmla="*/ 237 w 474"/>
              <a:gd name="T61" fmla="*/ 106 h 381"/>
              <a:gd name="T62" fmla="*/ 96 w 474"/>
              <a:gd name="T63" fmla="*/ 187 h 381"/>
              <a:gd name="T64" fmla="*/ 96 w 474"/>
              <a:gd name="T65" fmla="*/ 341 h 381"/>
              <a:gd name="T66" fmla="*/ 137 w 474"/>
              <a:gd name="T67" fmla="*/ 341 h 381"/>
              <a:gd name="T68" fmla="*/ 137 w 474"/>
              <a:gd name="T69" fmla="*/ 302 h 381"/>
              <a:gd name="T70" fmla="*/ 237 w 474"/>
              <a:gd name="T71" fmla="*/ 202 h 381"/>
              <a:gd name="T72" fmla="*/ 337 w 474"/>
              <a:gd name="T73" fmla="*/ 302 h 381"/>
              <a:gd name="T74" fmla="*/ 337 w 474"/>
              <a:gd name="T75" fmla="*/ 341 h 381"/>
              <a:gd name="T76" fmla="*/ 378 w 474"/>
              <a:gd name="T77" fmla="*/ 341 h 381"/>
              <a:gd name="T78" fmla="*/ 378 w 474"/>
              <a:gd name="T79" fmla="*/ 18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74" h="381">
                <a:moveTo>
                  <a:pt x="469" y="155"/>
                </a:moveTo>
                <a:cubicBezTo>
                  <a:pt x="465" y="161"/>
                  <a:pt x="458" y="165"/>
                  <a:pt x="451" y="165"/>
                </a:cubicBezTo>
                <a:cubicBezTo>
                  <a:pt x="448" y="165"/>
                  <a:pt x="444" y="164"/>
                  <a:pt x="441" y="162"/>
                </a:cubicBezTo>
                <a:lnTo>
                  <a:pt x="237" y="44"/>
                </a:lnTo>
                <a:lnTo>
                  <a:pt x="33" y="162"/>
                </a:lnTo>
                <a:cubicBezTo>
                  <a:pt x="23" y="168"/>
                  <a:pt x="11" y="164"/>
                  <a:pt x="6" y="155"/>
                </a:cubicBezTo>
                <a:cubicBezTo>
                  <a:pt x="0" y="145"/>
                  <a:pt x="3" y="133"/>
                  <a:pt x="13" y="127"/>
                </a:cubicBezTo>
                <a:lnTo>
                  <a:pt x="227" y="4"/>
                </a:lnTo>
                <a:cubicBezTo>
                  <a:pt x="233" y="0"/>
                  <a:pt x="241" y="0"/>
                  <a:pt x="247" y="4"/>
                </a:cubicBezTo>
                <a:lnTo>
                  <a:pt x="461" y="127"/>
                </a:lnTo>
                <a:cubicBezTo>
                  <a:pt x="471" y="133"/>
                  <a:pt x="474" y="145"/>
                  <a:pt x="469" y="155"/>
                </a:cubicBezTo>
                <a:close/>
                <a:moveTo>
                  <a:pt x="418" y="176"/>
                </a:moveTo>
                <a:lnTo>
                  <a:pt x="418" y="361"/>
                </a:lnTo>
                <a:cubicBezTo>
                  <a:pt x="418" y="372"/>
                  <a:pt x="409" y="381"/>
                  <a:pt x="398" y="381"/>
                </a:cubicBezTo>
                <a:lnTo>
                  <a:pt x="317" y="381"/>
                </a:lnTo>
                <a:cubicBezTo>
                  <a:pt x="306" y="381"/>
                  <a:pt x="297" y="372"/>
                  <a:pt x="297" y="361"/>
                </a:cubicBezTo>
                <a:lnTo>
                  <a:pt x="297" y="302"/>
                </a:lnTo>
                <a:cubicBezTo>
                  <a:pt x="297" y="269"/>
                  <a:pt x="270" y="242"/>
                  <a:pt x="237" y="242"/>
                </a:cubicBezTo>
                <a:cubicBezTo>
                  <a:pt x="204" y="242"/>
                  <a:pt x="177" y="269"/>
                  <a:pt x="177" y="302"/>
                </a:cubicBezTo>
                <a:lnTo>
                  <a:pt x="177" y="361"/>
                </a:lnTo>
                <a:cubicBezTo>
                  <a:pt x="177" y="372"/>
                  <a:pt x="168" y="381"/>
                  <a:pt x="157" y="381"/>
                </a:cubicBezTo>
                <a:lnTo>
                  <a:pt x="76" y="381"/>
                </a:lnTo>
                <a:cubicBezTo>
                  <a:pt x="65" y="381"/>
                  <a:pt x="56" y="372"/>
                  <a:pt x="56" y="361"/>
                </a:cubicBezTo>
                <a:lnTo>
                  <a:pt x="56" y="176"/>
                </a:lnTo>
                <a:cubicBezTo>
                  <a:pt x="56" y="168"/>
                  <a:pt x="60" y="162"/>
                  <a:pt x="66" y="158"/>
                </a:cubicBezTo>
                <a:lnTo>
                  <a:pt x="227" y="65"/>
                </a:lnTo>
                <a:cubicBezTo>
                  <a:pt x="233" y="62"/>
                  <a:pt x="241" y="62"/>
                  <a:pt x="247" y="65"/>
                </a:cubicBezTo>
                <a:lnTo>
                  <a:pt x="408" y="158"/>
                </a:lnTo>
                <a:cubicBezTo>
                  <a:pt x="414" y="162"/>
                  <a:pt x="418" y="168"/>
                  <a:pt x="418" y="176"/>
                </a:cubicBezTo>
                <a:close/>
                <a:moveTo>
                  <a:pt x="378" y="187"/>
                </a:moveTo>
                <a:lnTo>
                  <a:pt x="237" y="106"/>
                </a:lnTo>
                <a:lnTo>
                  <a:pt x="96" y="187"/>
                </a:lnTo>
                <a:lnTo>
                  <a:pt x="96" y="341"/>
                </a:lnTo>
                <a:lnTo>
                  <a:pt x="137" y="341"/>
                </a:lnTo>
                <a:lnTo>
                  <a:pt x="137" y="302"/>
                </a:lnTo>
                <a:cubicBezTo>
                  <a:pt x="137" y="247"/>
                  <a:pt x="182" y="202"/>
                  <a:pt x="237" y="202"/>
                </a:cubicBezTo>
                <a:cubicBezTo>
                  <a:pt x="292" y="202"/>
                  <a:pt x="337" y="247"/>
                  <a:pt x="337" y="302"/>
                </a:cubicBezTo>
                <a:lnTo>
                  <a:pt x="337" y="341"/>
                </a:lnTo>
                <a:lnTo>
                  <a:pt x="378" y="341"/>
                </a:lnTo>
                <a:lnTo>
                  <a:pt x="378" y="187"/>
                </a:lnTo>
                <a:close/>
              </a:path>
            </a:pathLst>
          </a:custGeom>
          <a:solidFill>
            <a:srgbClr val="31C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015"/>
          </a:p>
        </p:txBody>
      </p:sp>
      <p:sp>
        <p:nvSpPr>
          <p:cNvPr id="9" name="文本框 8"/>
          <p:cNvSpPr txBox="1"/>
          <p:nvPr/>
        </p:nvSpPr>
        <p:spPr>
          <a:xfrm>
            <a:off x="261239" y="3340129"/>
            <a:ext cx="1639658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90" cap="all" dirty="0">
                <a:solidFill>
                  <a:schemeClr val="bg1"/>
                </a:solidFill>
                <a:latin typeface="+mn-ea"/>
              </a:rPr>
              <a:t>background introduction </a:t>
            </a:r>
            <a:endParaRPr lang="zh-CN" altLang="en-US" sz="790" cap="all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15115" y="2993880"/>
            <a:ext cx="158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投融方案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9395" y="3340129"/>
            <a:ext cx="1710902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90" cap="all" dirty="0">
                <a:solidFill>
                  <a:schemeClr val="bg1"/>
                </a:solidFill>
                <a:latin typeface="+mn-ea"/>
              </a:rPr>
              <a:t>ROI analysis</a:t>
            </a:r>
            <a:endParaRPr lang="en-US" altLang="zh-CN" sz="790" cap="all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Freeform 684"/>
          <p:cNvSpPr>
            <a:spLocks noEditPoints="1"/>
          </p:cNvSpPr>
          <p:nvPr/>
        </p:nvSpPr>
        <p:spPr bwMode="auto">
          <a:xfrm>
            <a:off x="7775087" y="2367239"/>
            <a:ext cx="459336" cy="476423"/>
          </a:xfrm>
          <a:custGeom>
            <a:avLst/>
            <a:gdLst>
              <a:gd name="T0" fmla="*/ 3411 w 3881"/>
              <a:gd name="T1" fmla="*/ 2379 h 4032"/>
              <a:gd name="T2" fmla="*/ 1940 w 3881"/>
              <a:gd name="T3" fmla="*/ 0 h 4032"/>
              <a:gd name="T4" fmla="*/ 598 w 3881"/>
              <a:gd name="T5" fmla="*/ 2593 h 4032"/>
              <a:gd name="T6" fmla="*/ 0 w 3881"/>
              <a:gd name="T7" fmla="*/ 3301 h 4032"/>
              <a:gd name="T8" fmla="*/ 103 w 3881"/>
              <a:gd name="T9" fmla="*/ 3804 h 4032"/>
              <a:gd name="T10" fmla="*/ 1878 w 3881"/>
              <a:gd name="T11" fmla="*/ 4032 h 4032"/>
              <a:gd name="T12" fmla="*/ 3083 w 3881"/>
              <a:gd name="T13" fmla="*/ 3629 h 4032"/>
              <a:gd name="T14" fmla="*/ 3763 w 3881"/>
              <a:gd name="T15" fmla="*/ 3033 h 4032"/>
              <a:gd name="T16" fmla="*/ 3767 w 3881"/>
              <a:gd name="T17" fmla="*/ 2482 h 4032"/>
              <a:gd name="T18" fmla="*/ 1940 w 3881"/>
              <a:gd name="T19" fmla="*/ 240 h 4032"/>
              <a:gd name="T20" fmla="*/ 2154 w 3881"/>
              <a:gd name="T21" fmla="*/ 3032 h 4032"/>
              <a:gd name="T22" fmla="*/ 2290 w 3881"/>
              <a:gd name="T23" fmla="*/ 2967 h 4032"/>
              <a:gd name="T24" fmla="*/ 2484 w 3881"/>
              <a:gd name="T25" fmla="*/ 2398 h 4032"/>
              <a:gd name="T26" fmla="*/ 2488 w 3881"/>
              <a:gd name="T27" fmla="*/ 2072 h 4032"/>
              <a:gd name="T28" fmla="*/ 2060 w 3881"/>
              <a:gd name="T29" fmla="*/ 932 h 4032"/>
              <a:gd name="T30" fmla="*/ 2368 w 3881"/>
              <a:gd name="T31" fmla="*/ 1336 h 4032"/>
              <a:gd name="T32" fmla="*/ 2060 w 3881"/>
              <a:gd name="T33" fmla="*/ 681 h 4032"/>
              <a:gd name="T34" fmla="*/ 1940 w 3881"/>
              <a:gd name="T35" fmla="*/ 448 h 4032"/>
              <a:gd name="T36" fmla="*/ 1820 w 3881"/>
              <a:gd name="T37" fmla="*/ 681 h 4032"/>
              <a:gd name="T38" fmla="*/ 1820 w 3881"/>
              <a:gd name="T39" fmla="*/ 1751 h 4032"/>
              <a:gd name="T40" fmla="*/ 1717 w 3881"/>
              <a:gd name="T41" fmla="*/ 2285 h 4032"/>
              <a:gd name="T42" fmla="*/ 1512 w 3881"/>
              <a:gd name="T43" fmla="*/ 1952 h 4032"/>
              <a:gd name="T44" fmla="*/ 1494 w 3881"/>
              <a:gd name="T45" fmla="*/ 2391 h 4032"/>
              <a:gd name="T46" fmla="*/ 899 w 3881"/>
              <a:gd name="T47" fmla="*/ 2586 h 4032"/>
              <a:gd name="T48" fmla="*/ 2248 w 3881"/>
              <a:gd name="T49" fmla="*/ 2072 h 4032"/>
              <a:gd name="T50" fmla="*/ 2224 w 3881"/>
              <a:gd name="T51" fmla="*/ 2171 h 4032"/>
              <a:gd name="T52" fmla="*/ 2060 w 3881"/>
              <a:gd name="T53" fmla="*/ 1789 h 4032"/>
              <a:gd name="T54" fmla="*/ 1820 w 3881"/>
              <a:gd name="T55" fmla="*/ 932 h 4032"/>
              <a:gd name="T56" fmla="*/ 1632 w 3881"/>
              <a:gd name="T57" fmla="*/ 1216 h 4032"/>
              <a:gd name="T58" fmla="*/ 3596 w 3881"/>
              <a:gd name="T59" fmla="*/ 2861 h 4032"/>
              <a:gd name="T60" fmla="*/ 2940 w 3881"/>
              <a:gd name="T61" fmla="*/ 3437 h 4032"/>
              <a:gd name="T62" fmla="*/ 1631 w 3881"/>
              <a:gd name="T63" fmla="*/ 3775 h 4032"/>
              <a:gd name="T64" fmla="*/ 240 w 3881"/>
              <a:gd name="T65" fmla="*/ 3301 h 4032"/>
              <a:gd name="T66" fmla="*/ 699 w 3881"/>
              <a:gd name="T67" fmla="*/ 2826 h 4032"/>
              <a:gd name="T68" fmla="*/ 1114 w 3881"/>
              <a:gd name="T69" fmla="*/ 2826 h 4032"/>
              <a:gd name="T70" fmla="*/ 1166 w 3881"/>
              <a:gd name="T71" fmla="*/ 2814 h 4032"/>
              <a:gd name="T72" fmla="*/ 1999 w 3881"/>
              <a:gd name="T73" fmla="*/ 2416 h 4032"/>
              <a:gd name="T74" fmla="*/ 2267 w 3881"/>
              <a:gd name="T75" fmla="*/ 2501 h 4032"/>
              <a:gd name="T76" fmla="*/ 1519 w 3881"/>
              <a:gd name="T77" fmla="*/ 3042 h 4032"/>
              <a:gd name="T78" fmla="*/ 1567 w 3881"/>
              <a:gd name="T79" fmla="*/ 3272 h 4032"/>
              <a:gd name="T80" fmla="*/ 3036 w 3881"/>
              <a:gd name="T81" fmla="*/ 2994 h 4032"/>
              <a:gd name="T82" fmla="*/ 3598 w 3881"/>
              <a:gd name="T83" fmla="*/ 2652 h 4032"/>
              <a:gd name="T84" fmla="*/ 3596 w 3881"/>
              <a:gd name="T85" fmla="*/ 2861 h 4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881" h="4032">
                <a:moveTo>
                  <a:pt x="3767" y="2482"/>
                </a:moveTo>
                <a:cubicBezTo>
                  <a:pt x="3671" y="2386"/>
                  <a:pt x="3536" y="2352"/>
                  <a:pt x="3411" y="2379"/>
                </a:cubicBezTo>
                <a:cubicBezTo>
                  <a:pt x="3522" y="2157"/>
                  <a:pt x="3584" y="1908"/>
                  <a:pt x="3584" y="1644"/>
                </a:cubicBezTo>
                <a:cubicBezTo>
                  <a:pt x="3584" y="738"/>
                  <a:pt x="2847" y="0"/>
                  <a:pt x="1940" y="0"/>
                </a:cubicBezTo>
                <a:cubicBezTo>
                  <a:pt x="1033" y="0"/>
                  <a:pt x="296" y="738"/>
                  <a:pt x="296" y="1644"/>
                </a:cubicBezTo>
                <a:cubicBezTo>
                  <a:pt x="296" y="1997"/>
                  <a:pt x="408" y="2325"/>
                  <a:pt x="598" y="2593"/>
                </a:cubicBezTo>
                <a:cubicBezTo>
                  <a:pt x="439" y="2617"/>
                  <a:pt x="292" y="2695"/>
                  <a:pt x="184" y="2816"/>
                </a:cubicBezTo>
                <a:cubicBezTo>
                  <a:pt x="65" y="2950"/>
                  <a:pt x="0" y="3122"/>
                  <a:pt x="0" y="3301"/>
                </a:cubicBezTo>
                <a:lnTo>
                  <a:pt x="0" y="3685"/>
                </a:lnTo>
                <a:cubicBezTo>
                  <a:pt x="0" y="3745"/>
                  <a:pt x="44" y="3796"/>
                  <a:pt x="103" y="3804"/>
                </a:cubicBezTo>
                <a:lnTo>
                  <a:pt x="1598" y="4013"/>
                </a:lnTo>
                <a:cubicBezTo>
                  <a:pt x="1691" y="4026"/>
                  <a:pt x="1785" y="4032"/>
                  <a:pt x="1878" y="4032"/>
                </a:cubicBezTo>
                <a:cubicBezTo>
                  <a:pt x="2201" y="4032"/>
                  <a:pt x="2517" y="3955"/>
                  <a:pt x="2807" y="3803"/>
                </a:cubicBezTo>
                <a:cubicBezTo>
                  <a:pt x="2903" y="3753"/>
                  <a:pt x="2996" y="3695"/>
                  <a:pt x="3083" y="3629"/>
                </a:cubicBezTo>
                <a:cubicBezTo>
                  <a:pt x="3273" y="3488"/>
                  <a:pt x="3454" y="3333"/>
                  <a:pt x="3624" y="3168"/>
                </a:cubicBezTo>
                <a:lnTo>
                  <a:pt x="3763" y="3033"/>
                </a:lnTo>
                <a:cubicBezTo>
                  <a:pt x="3838" y="2961"/>
                  <a:pt x="3880" y="2863"/>
                  <a:pt x="3881" y="2759"/>
                </a:cubicBezTo>
                <a:cubicBezTo>
                  <a:pt x="3881" y="2654"/>
                  <a:pt x="3841" y="2556"/>
                  <a:pt x="3767" y="2482"/>
                </a:cubicBezTo>
                <a:close/>
                <a:moveTo>
                  <a:pt x="536" y="1644"/>
                </a:moveTo>
                <a:cubicBezTo>
                  <a:pt x="536" y="870"/>
                  <a:pt x="1166" y="240"/>
                  <a:pt x="1940" y="240"/>
                </a:cubicBezTo>
                <a:cubicBezTo>
                  <a:pt x="2714" y="240"/>
                  <a:pt x="3344" y="870"/>
                  <a:pt x="3344" y="1644"/>
                </a:cubicBezTo>
                <a:cubicBezTo>
                  <a:pt x="3344" y="2346"/>
                  <a:pt x="2827" y="2929"/>
                  <a:pt x="2154" y="3032"/>
                </a:cubicBezTo>
                <a:lnTo>
                  <a:pt x="2140" y="3032"/>
                </a:lnTo>
                <a:lnTo>
                  <a:pt x="2290" y="2967"/>
                </a:lnTo>
                <a:cubicBezTo>
                  <a:pt x="2293" y="2965"/>
                  <a:pt x="2297" y="2964"/>
                  <a:pt x="2300" y="2962"/>
                </a:cubicBezTo>
                <a:cubicBezTo>
                  <a:pt x="2501" y="2853"/>
                  <a:pt x="2582" y="2605"/>
                  <a:pt x="2484" y="2398"/>
                </a:cubicBezTo>
                <a:cubicBezTo>
                  <a:pt x="2470" y="2368"/>
                  <a:pt x="2452" y="2340"/>
                  <a:pt x="2432" y="2315"/>
                </a:cubicBezTo>
                <a:cubicBezTo>
                  <a:pt x="2468" y="2241"/>
                  <a:pt x="2488" y="2159"/>
                  <a:pt x="2488" y="2072"/>
                </a:cubicBezTo>
                <a:cubicBezTo>
                  <a:pt x="2488" y="1811"/>
                  <a:pt x="2305" y="1593"/>
                  <a:pt x="2060" y="1538"/>
                </a:cubicBezTo>
                <a:lnTo>
                  <a:pt x="2060" y="932"/>
                </a:lnTo>
                <a:cubicBezTo>
                  <a:pt x="2170" y="979"/>
                  <a:pt x="2248" y="1089"/>
                  <a:pt x="2248" y="1216"/>
                </a:cubicBezTo>
                <a:cubicBezTo>
                  <a:pt x="2248" y="1282"/>
                  <a:pt x="2302" y="1336"/>
                  <a:pt x="2368" y="1336"/>
                </a:cubicBezTo>
                <a:cubicBezTo>
                  <a:pt x="2434" y="1336"/>
                  <a:pt x="2488" y="1282"/>
                  <a:pt x="2488" y="1216"/>
                </a:cubicBezTo>
                <a:cubicBezTo>
                  <a:pt x="2488" y="955"/>
                  <a:pt x="2305" y="736"/>
                  <a:pt x="2060" y="681"/>
                </a:cubicBezTo>
                <a:lnTo>
                  <a:pt x="2060" y="568"/>
                </a:lnTo>
                <a:cubicBezTo>
                  <a:pt x="2060" y="502"/>
                  <a:pt x="2006" y="448"/>
                  <a:pt x="1940" y="448"/>
                </a:cubicBezTo>
                <a:cubicBezTo>
                  <a:pt x="1874" y="448"/>
                  <a:pt x="1820" y="502"/>
                  <a:pt x="1820" y="568"/>
                </a:cubicBezTo>
                <a:lnTo>
                  <a:pt x="1820" y="681"/>
                </a:lnTo>
                <a:cubicBezTo>
                  <a:pt x="1575" y="736"/>
                  <a:pt x="1392" y="955"/>
                  <a:pt x="1392" y="1216"/>
                </a:cubicBezTo>
                <a:cubicBezTo>
                  <a:pt x="1392" y="1477"/>
                  <a:pt x="1575" y="1696"/>
                  <a:pt x="1820" y="1751"/>
                </a:cubicBezTo>
                <a:lnTo>
                  <a:pt x="1820" y="2235"/>
                </a:lnTo>
                <a:lnTo>
                  <a:pt x="1717" y="2285"/>
                </a:lnTo>
                <a:cubicBezTo>
                  <a:pt x="1664" y="2229"/>
                  <a:pt x="1632" y="2155"/>
                  <a:pt x="1632" y="2072"/>
                </a:cubicBezTo>
                <a:cubicBezTo>
                  <a:pt x="1632" y="2006"/>
                  <a:pt x="1578" y="1952"/>
                  <a:pt x="1512" y="1952"/>
                </a:cubicBezTo>
                <a:cubicBezTo>
                  <a:pt x="1446" y="1952"/>
                  <a:pt x="1392" y="2006"/>
                  <a:pt x="1392" y="2072"/>
                </a:cubicBezTo>
                <a:cubicBezTo>
                  <a:pt x="1392" y="2191"/>
                  <a:pt x="1430" y="2301"/>
                  <a:pt x="1494" y="2391"/>
                </a:cubicBezTo>
                <a:lnTo>
                  <a:pt x="1087" y="2586"/>
                </a:lnTo>
                <a:lnTo>
                  <a:pt x="899" y="2586"/>
                </a:lnTo>
                <a:cubicBezTo>
                  <a:pt x="673" y="2337"/>
                  <a:pt x="536" y="2006"/>
                  <a:pt x="536" y="1644"/>
                </a:cubicBezTo>
                <a:close/>
                <a:moveTo>
                  <a:pt x="2248" y="2072"/>
                </a:moveTo>
                <a:cubicBezTo>
                  <a:pt x="2248" y="2108"/>
                  <a:pt x="2242" y="2142"/>
                  <a:pt x="2231" y="2173"/>
                </a:cubicBezTo>
                <a:cubicBezTo>
                  <a:pt x="2229" y="2173"/>
                  <a:pt x="2226" y="2172"/>
                  <a:pt x="2224" y="2171"/>
                </a:cubicBezTo>
                <a:cubicBezTo>
                  <a:pt x="2171" y="2154"/>
                  <a:pt x="2115" y="2148"/>
                  <a:pt x="2060" y="2152"/>
                </a:cubicBezTo>
                <a:lnTo>
                  <a:pt x="2060" y="1789"/>
                </a:lnTo>
                <a:cubicBezTo>
                  <a:pt x="2171" y="1835"/>
                  <a:pt x="2248" y="1945"/>
                  <a:pt x="2248" y="2072"/>
                </a:cubicBezTo>
                <a:close/>
                <a:moveTo>
                  <a:pt x="1820" y="932"/>
                </a:moveTo>
                <a:lnTo>
                  <a:pt x="1820" y="1500"/>
                </a:lnTo>
                <a:cubicBezTo>
                  <a:pt x="1710" y="1453"/>
                  <a:pt x="1632" y="1343"/>
                  <a:pt x="1632" y="1216"/>
                </a:cubicBezTo>
                <a:cubicBezTo>
                  <a:pt x="1632" y="1089"/>
                  <a:pt x="1710" y="979"/>
                  <a:pt x="1820" y="932"/>
                </a:cubicBezTo>
                <a:close/>
                <a:moveTo>
                  <a:pt x="3596" y="2861"/>
                </a:moveTo>
                <a:lnTo>
                  <a:pt x="3457" y="2996"/>
                </a:lnTo>
                <a:cubicBezTo>
                  <a:pt x="3295" y="3153"/>
                  <a:pt x="3121" y="3302"/>
                  <a:pt x="2940" y="3437"/>
                </a:cubicBezTo>
                <a:cubicBezTo>
                  <a:pt x="2862" y="3495"/>
                  <a:pt x="2780" y="3546"/>
                  <a:pt x="2696" y="3591"/>
                </a:cubicBezTo>
                <a:cubicBezTo>
                  <a:pt x="2367" y="3762"/>
                  <a:pt x="1998" y="3826"/>
                  <a:pt x="1631" y="3775"/>
                </a:cubicBezTo>
                <a:lnTo>
                  <a:pt x="240" y="3581"/>
                </a:lnTo>
                <a:lnTo>
                  <a:pt x="240" y="3301"/>
                </a:lnTo>
                <a:cubicBezTo>
                  <a:pt x="240" y="3181"/>
                  <a:pt x="284" y="3066"/>
                  <a:pt x="363" y="2976"/>
                </a:cubicBezTo>
                <a:cubicBezTo>
                  <a:pt x="448" y="2881"/>
                  <a:pt x="571" y="2826"/>
                  <a:pt x="699" y="2826"/>
                </a:cubicBezTo>
                <a:lnTo>
                  <a:pt x="699" y="2826"/>
                </a:lnTo>
                <a:lnTo>
                  <a:pt x="1114" y="2826"/>
                </a:lnTo>
                <a:lnTo>
                  <a:pt x="1114" y="2826"/>
                </a:lnTo>
                <a:cubicBezTo>
                  <a:pt x="1132" y="2826"/>
                  <a:pt x="1149" y="2822"/>
                  <a:pt x="1166" y="2814"/>
                </a:cubicBezTo>
                <a:lnTo>
                  <a:pt x="1992" y="2419"/>
                </a:lnTo>
                <a:cubicBezTo>
                  <a:pt x="1994" y="2418"/>
                  <a:pt x="1997" y="2417"/>
                  <a:pt x="1999" y="2416"/>
                </a:cubicBezTo>
                <a:cubicBezTo>
                  <a:pt x="2046" y="2389"/>
                  <a:pt x="2100" y="2384"/>
                  <a:pt x="2151" y="2400"/>
                </a:cubicBezTo>
                <a:cubicBezTo>
                  <a:pt x="2203" y="2416"/>
                  <a:pt x="2244" y="2452"/>
                  <a:pt x="2267" y="2501"/>
                </a:cubicBezTo>
                <a:cubicBezTo>
                  <a:pt x="2310" y="2591"/>
                  <a:pt x="2276" y="2700"/>
                  <a:pt x="2189" y="2749"/>
                </a:cubicBezTo>
                <a:lnTo>
                  <a:pt x="1519" y="3042"/>
                </a:lnTo>
                <a:cubicBezTo>
                  <a:pt x="1466" y="3065"/>
                  <a:pt x="1438" y="3121"/>
                  <a:pt x="1449" y="3177"/>
                </a:cubicBezTo>
                <a:cubicBezTo>
                  <a:pt x="1461" y="3233"/>
                  <a:pt x="1510" y="3272"/>
                  <a:pt x="1567" y="3272"/>
                </a:cubicBezTo>
                <a:lnTo>
                  <a:pt x="2363" y="3272"/>
                </a:lnTo>
                <a:cubicBezTo>
                  <a:pt x="2617" y="3272"/>
                  <a:pt x="2856" y="3173"/>
                  <a:pt x="3036" y="2994"/>
                </a:cubicBezTo>
                <a:lnTo>
                  <a:pt x="3392" y="2650"/>
                </a:lnTo>
                <a:cubicBezTo>
                  <a:pt x="3449" y="2595"/>
                  <a:pt x="3541" y="2596"/>
                  <a:pt x="3598" y="2652"/>
                </a:cubicBezTo>
                <a:cubicBezTo>
                  <a:pt x="3626" y="2680"/>
                  <a:pt x="3641" y="2717"/>
                  <a:pt x="3641" y="2757"/>
                </a:cubicBezTo>
                <a:cubicBezTo>
                  <a:pt x="3640" y="2796"/>
                  <a:pt x="3624" y="2833"/>
                  <a:pt x="3596" y="2861"/>
                </a:cubicBezTo>
                <a:close/>
              </a:path>
            </a:pathLst>
          </a:custGeom>
          <a:solidFill>
            <a:srgbClr val="31C8E9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015"/>
          </a:p>
        </p:txBody>
      </p:sp>
      <p:sp>
        <p:nvSpPr>
          <p:cNvPr id="19" name="文本框 18"/>
          <p:cNvSpPr txBox="1"/>
          <p:nvPr/>
        </p:nvSpPr>
        <p:spPr>
          <a:xfrm>
            <a:off x="4923485" y="2993880"/>
            <a:ext cx="15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项目发展规划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77495" y="3340128"/>
            <a:ext cx="1639658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90" cap="all" dirty="0">
                <a:solidFill>
                  <a:schemeClr val="bg1"/>
                </a:solidFill>
                <a:latin typeface="+mn-ea"/>
              </a:rPr>
              <a:t>development plan </a:t>
            </a:r>
            <a:endParaRPr lang="zh-CN" altLang="en-US" sz="790" cap="all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2" name="Group 20"/>
          <p:cNvGrpSpPr/>
          <p:nvPr/>
        </p:nvGrpSpPr>
        <p:grpSpPr>
          <a:xfrm>
            <a:off x="5466611" y="2404770"/>
            <a:ext cx="440664" cy="440414"/>
            <a:chOff x="7247923" y="2201521"/>
            <a:chExt cx="548198" cy="547887"/>
          </a:xfrm>
        </p:grpSpPr>
        <p:sp>
          <p:nvSpPr>
            <p:cNvPr id="63" name="Freeform 686"/>
            <p:cNvSpPr/>
            <p:nvPr/>
          </p:nvSpPr>
          <p:spPr bwMode="auto">
            <a:xfrm>
              <a:off x="7555959" y="2624263"/>
              <a:ext cx="0" cy="0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/>
            </a:p>
          </p:txBody>
        </p:sp>
        <p:sp>
          <p:nvSpPr>
            <p:cNvPr id="64" name="Freeform 687"/>
            <p:cNvSpPr/>
            <p:nvPr/>
          </p:nvSpPr>
          <p:spPr bwMode="auto">
            <a:xfrm>
              <a:off x="7555959" y="2639924"/>
              <a:ext cx="0" cy="0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/>
            </a:p>
          </p:txBody>
        </p:sp>
        <p:sp>
          <p:nvSpPr>
            <p:cNvPr id="65" name="Freeform 688"/>
            <p:cNvSpPr/>
            <p:nvPr/>
          </p:nvSpPr>
          <p:spPr bwMode="auto">
            <a:xfrm>
              <a:off x="7555959" y="2629482"/>
              <a:ext cx="0" cy="0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/>
            </a:p>
          </p:txBody>
        </p:sp>
        <p:sp>
          <p:nvSpPr>
            <p:cNvPr id="66" name="Freeform 689"/>
            <p:cNvSpPr>
              <a:spLocks noEditPoints="1"/>
            </p:cNvSpPr>
            <p:nvPr/>
          </p:nvSpPr>
          <p:spPr bwMode="auto">
            <a:xfrm>
              <a:off x="7247923" y="2201521"/>
              <a:ext cx="548198" cy="547887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rgbClr val="31C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dirty="0"/>
            </a:p>
          </p:txBody>
        </p:sp>
        <p:sp>
          <p:nvSpPr>
            <p:cNvPr id="67" name="Freeform 690"/>
            <p:cNvSpPr/>
            <p:nvPr/>
          </p:nvSpPr>
          <p:spPr bwMode="auto">
            <a:xfrm>
              <a:off x="7644716" y="2305806"/>
              <a:ext cx="67870" cy="67831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rgbClr val="31C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/>
            </a:p>
          </p:txBody>
        </p:sp>
        <p:sp>
          <p:nvSpPr>
            <p:cNvPr id="68" name="Freeform 691"/>
            <p:cNvSpPr/>
            <p:nvPr/>
          </p:nvSpPr>
          <p:spPr bwMode="auto">
            <a:xfrm>
              <a:off x="7529853" y="2639927"/>
              <a:ext cx="10442" cy="10436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/>
            </a:p>
          </p:txBody>
        </p:sp>
        <p:sp>
          <p:nvSpPr>
            <p:cNvPr id="69" name="Freeform 692"/>
            <p:cNvSpPr/>
            <p:nvPr/>
          </p:nvSpPr>
          <p:spPr bwMode="auto">
            <a:xfrm>
              <a:off x="7524633" y="2642535"/>
              <a:ext cx="5223" cy="5220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/>
            </a:p>
          </p:txBody>
        </p:sp>
        <p:sp>
          <p:nvSpPr>
            <p:cNvPr id="70" name="Freeform 693"/>
            <p:cNvSpPr/>
            <p:nvPr/>
          </p:nvSpPr>
          <p:spPr bwMode="auto">
            <a:xfrm>
              <a:off x="7540294" y="2613821"/>
              <a:ext cx="0" cy="0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/>
            </a:p>
          </p:txBody>
        </p:sp>
        <p:sp>
          <p:nvSpPr>
            <p:cNvPr id="71" name="Freeform 694"/>
            <p:cNvSpPr/>
            <p:nvPr/>
          </p:nvSpPr>
          <p:spPr bwMode="auto">
            <a:xfrm>
              <a:off x="7529853" y="2613821"/>
              <a:ext cx="0" cy="0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/>
            </a:p>
          </p:txBody>
        </p:sp>
        <p:sp>
          <p:nvSpPr>
            <p:cNvPr id="72" name="Freeform 695"/>
            <p:cNvSpPr/>
            <p:nvPr/>
          </p:nvSpPr>
          <p:spPr bwMode="auto">
            <a:xfrm>
              <a:off x="7555959" y="2504227"/>
              <a:ext cx="172292" cy="172194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rgbClr val="31C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/>
            </a:p>
          </p:txBody>
        </p:sp>
        <p:sp>
          <p:nvSpPr>
            <p:cNvPr id="73" name="Freeform 696"/>
            <p:cNvSpPr/>
            <p:nvPr/>
          </p:nvSpPr>
          <p:spPr bwMode="auto">
            <a:xfrm>
              <a:off x="7550736" y="2642535"/>
              <a:ext cx="5223" cy="5220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/>
            </a:p>
          </p:txBody>
        </p:sp>
        <p:sp>
          <p:nvSpPr>
            <p:cNvPr id="74" name="Freeform 697"/>
            <p:cNvSpPr/>
            <p:nvPr/>
          </p:nvSpPr>
          <p:spPr bwMode="auto">
            <a:xfrm>
              <a:off x="7540294" y="2639927"/>
              <a:ext cx="10442" cy="10436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2588078" y="2993880"/>
            <a:ext cx="15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项目产品运营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490167" y="3340129"/>
            <a:ext cx="1833568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90" cap="all" dirty="0">
                <a:solidFill>
                  <a:schemeClr val="bg1"/>
                </a:solidFill>
                <a:latin typeface="+mn-ea"/>
              </a:rPr>
              <a:t>product operation</a:t>
            </a:r>
            <a:endParaRPr lang="zh-CN" altLang="en-US" sz="790" cap="all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Freeform 735"/>
          <p:cNvSpPr>
            <a:spLocks noEditPoints="1"/>
          </p:cNvSpPr>
          <p:nvPr/>
        </p:nvSpPr>
        <p:spPr bwMode="auto">
          <a:xfrm>
            <a:off x="3164690" y="2404769"/>
            <a:ext cx="449454" cy="454769"/>
          </a:xfrm>
          <a:custGeom>
            <a:avLst/>
            <a:gdLst>
              <a:gd name="connsiteX0" fmla="*/ 327500 w 596772"/>
              <a:gd name="connsiteY0" fmla="*/ 222827 h 603828"/>
              <a:gd name="connsiteX1" fmla="*/ 317859 w 596772"/>
              <a:gd name="connsiteY1" fmla="*/ 232453 h 603828"/>
              <a:gd name="connsiteX2" fmla="*/ 327500 w 596772"/>
              <a:gd name="connsiteY2" fmla="*/ 242079 h 603828"/>
              <a:gd name="connsiteX3" fmla="*/ 337141 w 596772"/>
              <a:gd name="connsiteY3" fmla="*/ 232453 h 603828"/>
              <a:gd name="connsiteX4" fmla="*/ 327500 w 596772"/>
              <a:gd name="connsiteY4" fmla="*/ 222827 h 603828"/>
              <a:gd name="connsiteX5" fmla="*/ 412093 w 596772"/>
              <a:gd name="connsiteY5" fmla="*/ 152184 h 603828"/>
              <a:gd name="connsiteX6" fmla="*/ 402452 w 596772"/>
              <a:gd name="connsiteY6" fmla="*/ 161810 h 603828"/>
              <a:gd name="connsiteX7" fmla="*/ 412093 w 596772"/>
              <a:gd name="connsiteY7" fmla="*/ 171436 h 603828"/>
              <a:gd name="connsiteX8" fmla="*/ 421734 w 596772"/>
              <a:gd name="connsiteY8" fmla="*/ 161810 h 603828"/>
              <a:gd name="connsiteX9" fmla="*/ 412093 w 596772"/>
              <a:gd name="connsiteY9" fmla="*/ 152184 h 603828"/>
              <a:gd name="connsiteX10" fmla="*/ 198124 w 596772"/>
              <a:gd name="connsiteY10" fmla="*/ 145508 h 603828"/>
              <a:gd name="connsiteX11" fmla="*/ 181796 w 596772"/>
              <a:gd name="connsiteY11" fmla="*/ 161810 h 603828"/>
              <a:gd name="connsiteX12" fmla="*/ 198124 w 596772"/>
              <a:gd name="connsiteY12" fmla="*/ 178112 h 603828"/>
              <a:gd name="connsiteX13" fmla="*/ 214451 w 596772"/>
              <a:gd name="connsiteY13" fmla="*/ 161810 h 603828"/>
              <a:gd name="connsiteX14" fmla="*/ 198124 w 596772"/>
              <a:gd name="connsiteY14" fmla="*/ 145508 h 603828"/>
              <a:gd name="connsiteX15" fmla="*/ 198124 w 596772"/>
              <a:gd name="connsiteY15" fmla="*/ 123772 h 603828"/>
              <a:gd name="connsiteX16" fmla="*/ 236221 w 596772"/>
              <a:gd name="connsiteY16" fmla="*/ 161810 h 603828"/>
              <a:gd name="connsiteX17" fmla="*/ 229379 w 596772"/>
              <a:gd name="connsiteY17" fmla="*/ 183546 h 603828"/>
              <a:gd name="connsiteX18" fmla="*/ 325945 w 596772"/>
              <a:gd name="connsiteY18" fmla="*/ 200625 h 603828"/>
              <a:gd name="connsiteX19" fmla="*/ 382859 w 596772"/>
              <a:gd name="connsiteY19" fmla="*/ 172989 h 603828"/>
              <a:gd name="connsiteX20" fmla="*/ 380682 w 596772"/>
              <a:gd name="connsiteY20" fmla="*/ 161810 h 603828"/>
              <a:gd name="connsiteX21" fmla="*/ 412093 w 596772"/>
              <a:gd name="connsiteY21" fmla="*/ 130448 h 603828"/>
              <a:gd name="connsiteX22" fmla="*/ 443504 w 596772"/>
              <a:gd name="connsiteY22" fmla="*/ 161810 h 603828"/>
              <a:gd name="connsiteX23" fmla="*/ 412093 w 596772"/>
              <a:gd name="connsiteY23" fmla="*/ 193172 h 603828"/>
              <a:gd name="connsiteX24" fmla="*/ 398253 w 596772"/>
              <a:gd name="connsiteY24" fmla="*/ 189757 h 603828"/>
              <a:gd name="connsiteX25" fmla="*/ 351448 w 596772"/>
              <a:gd name="connsiteY25" fmla="*/ 212424 h 603828"/>
              <a:gd name="connsiteX26" fmla="*/ 358912 w 596772"/>
              <a:gd name="connsiteY26" fmla="*/ 232453 h 603828"/>
              <a:gd name="connsiteX27" fmla="*/ 327500 w 596772"/>
              <a:gd name="connsiteY27" fmla="*/ 263815 h 603828"/>
              <a:gd name="connsiteX28" fmla="*/ 296089 w 596772"/>
              <a:gd name="connsiteY28" fmla="*/ 232453 h 603828"/>
              <a:gd name="connsiteX29" fmla="*/ 299821 w 596772"/>
              <a:gd name="connsiteY29" fmla="*/ 218169 h 603828"/>
              <a:gd name="connsiteX30" fmla="*/ 203255 w 596772"/>
              <a:gd name="connsiteY30" fmla="*/ 200935 h 603828"/>
              <a:gd name="connsiteX31" fmla="*/ 174954 w 596772"/>
              <a:gd name="connsiteY31" fmla="*/ 244408 h 603828"/>
              <a:gd name="connsiteX32" fmla="*/ 176820 w 596772"/>
              <a:gd name="connsiteY32" fmla="*/ 252947 h 603828"/>
              <a:gd name="connsiteX33" fmla="*/ 156294 w 596772"/>
              <a:gd name="connsiteY33" fmla="*/ 273441 h 603828"/>
              <a:gd name="connsiteX34" fmla="*/ 135768 w 596772"/>
              <a:gd name="connsiteY34" fmla="*/ 252947 h 603828"/>
              <a:gd name="connsiteX35" fmla="*/ 156294 w 596772"/>
              <a:gd name="connsiteY35" fmla="*/ 232453 h 603828"/>
              <a:gd name="connsiteX36" fmla="*/ 156761 w 596772"/>
              <a:gd name="connsiteY36" fmla="*/ 232453 h 603828"/>
              <a:gd name="connsiteX37" fmla="*/ 180863 w 596772"/>
              <a:gd name="connsiteY37" fmla="*/ 195501 h 603828"/>
              <a:gd name="connsiteX38" fmla="*/ 160026 w 596772"/>
              <a:gd name="connsiteY38" fmla="*/ 161810 h 603828"/>
              <a:gd name="connsiteX39" fmla="*/ 198124 w 596772"/>
              <a:gd name="connsiteY39" fmla="*/ 123772 h 603828"/>
              <a:gd name="connsiteX40" fmla="*/ 63907 w 596772"/>
              <a:gd name="connsiteY40" fmla="*/ 67696 h 603828"/>
              <a:gd name="connsiteX41" fmla="*/ 63907 w 596772"/>
              <a:gd name="connsiteY41" fmla="*/ 335684 h 603828"/>
              <a:gd name="connsiteX42" fmla="*/ 528201 w 596772"/>
              <a:gd name="connsiteY42" fmla="*/ 335684 h 603828"/>
              <a:gd name="connsiteX43" fmla="*/ 528201 w 596772"/>
              <a:gd name="connsiteY43" fmla="*/ 67696 h 603828"/>
              <a:gd name="connsiteX44" fmla="*/ 36385 w 596772"/>
              <a:gd name="connsiteY44" fmla="*/ 0 h 603828"/>
              <a:gd name="connsiteX45" fmla="*/ 560543 w 596772"/>
              <a:gd name="connsiteY45" fmla="*/ 0 h 603828"/>
              <a:gd name="connsiteX46" fmla="*/ 596772 w 596772"/>
              <a:gd name="connsiteY46" fmla="*/ 36177 h 603828"/>
              <a:gd name="connsiteX47" fmla="*/ 596772 w 596772"/>
              <a:gd name="connsiteY47" fmla="*/ 374345 h 603828"/>
              <a:gd name="connsiteX48" fmla="*/ 560543 w 596772"/>
              <a:gd name="connsiteY48" fmla="*/ 410522 h 603828"/>
              <a:gd name="connsiteX49" fmla="*/ 435684 w 596772"/>
              <a:gd name="connsiteY49" fmla="*/ 410522 h 603828"/>
              <a:gd name="connsiteX50" fmla="*/ 462428 w 596772"/>
              <a:gd name="connsiteY50" fmla="*/ 565633 h 603828"/>
              <a:gd name="connsiteX51" fmla="*/ 435839 w 596772"/>
              <a:gd name="connsiteY51" fmla="*/ 603207 h 603828"/>
              <a:gd name="connsiteX52" fmla="*/ 430242 w 596772"/>
              <a:gd name="connsiteY52" fmla="*/ 603828 h 603828"/>
              <a:gd name="connsiteX53" fmla="*/ 398055 w 596772"/>
              <a:gd name="connsiteY53" fmla="*/ 576657 h 603828"/>
              <a:gd name="connsiteX54" fmla="*/ 369445 w 596772"/>
              <a:gd name="connsiteY54" fmla="*/ 410522 h 603828"/>
              <a:gd name="connsiteX55" fmla="*/ 226238 w 596772"/>
              <a:gd name="connsiteY55" fmla="*/ 410522 h 603828"/>
              <a:gd name="connsiteX56" fmla="*/ 197628 w 596772"/>
              <a:gd name="connsiteY56" fmla="*/ 576657 h 603828"/>
              <a:gd name="connsiteX57" fmla="*/ 165442 w 596772"/>
              <a:gd name="connsiteY57" fmla="*/ 603828 h 603828"/>
              <a:gd name="connsiteX58" fmla="*/ 159844 w 596772"/>
              <a:gd name="connsiteY58" fmla="*/ 603207 h 603828"/>
              <a:gd name="connsiteX59" fmla="*/ 133255 w 596772"/>
              <a:gd name="connsiteY59" fmla="*/ 565633 h 603828"/>
              <a:gd name="connsiteX60" fmla="*/ 159844 w 596772"/>
              <a:gd name="connsiteY60" fmla="*/ 410522 h 603828"/>
              <a:gd name="connsiteX61" fmla="*/ 36385 w 596772"/>
              <a:gd name="connsiteY61" fmla="*/ 410522 h 603828"/>
              <a:gd name="connsiteX62" fmla="*/ 0 w 596772"/>
              <a:gd name="connsiteY62" fmla="*/ 374345 h 603828"/>
              <a:gd name="connsiteX63" fmla="*/ 0 w 596772"/>
              <a:gd name="connsiteY63" fmla="*/ 36177 h 603828"/>
              <a:gd name="connsiteX64" fmla="*/ 36385 w 596772"/>
              <a:gd name="connsiteY64" fmla="*/ 0 h 60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96772" h="603828">
                <a:moveTo>
                  <a:pt x="327500" y="222827"/>
                </a:moveTo>
                <a:cubicBezTo>
                  <a:pt x="322213" y="222827"/>
                  <a:pt x="317859" y="227174"/>
                  <a:pt x="317859" y="232453"/>
                </a:cubicBezTo>
                <a:cubicBezTo>
                  <a:pt x="317859" y="237732"/>
                  <a:pt x="322213" y="242079"/>
                  <a:pt x="327500" y="242079"/>
                </a:cubicBezTo>
                <a:cubicBezTo>
                  <a:pt x="332787" y="242079"/>
                  <a:pt x="337141" y="237732"/>
                  <a:pt x="337141" y="232453"/>
                </a:cubicBezTo>
                <a:cubicBezTo>
                  <a:pt x="337141" y="227174"/>
                  <a:pt x="332787" y="222827"/>
                  <a:pt x="327500" y="222827"/>
                </a:cubicBezTo>
                <a:close/>
                <a:moveTo>
                  <a:pt x="412093" y="152184"/>
                </a:moveTo>
                <a:cubicBezTo>
                  <a:pt x="406806" y="152184"/>
                  <a:pt x="402452" y="156532"/>
                  <a:pt x="402452" y="161810"/>
                </a:cubicBezTo>
                <a:cubicBezTo>
                  <a:pt x="402452" y="167089"/>
                  <a:pt x="406806" y="171436"/>
                  <a:pt x="412093" y="171436"/>
                </a:cubicBezTo>
                <a:cubicBezTo>
                  <a:pt x="417380" y="171436"/>
                  <a:pt x="421734" y="167089"/>
                  <a:pt x="421734" y="161810"/>
                </a:cubicBezTo>
                <a:cubicBezTo>
                  <a:pt x="421734" y="156532"/>
                  <a:pt x="417380" y="152184"/>
                  <a:pt x="412093" y="152184"/>
                </a:cubicBezTo>
                <a:close/>
                <a:moveTo>
                  <a:pt x="198124" y="145508"/>
                </a:moveTo>
                <a:cubicBezTo>
                  <a:pt x="189105" y="145508"/>
                  <a:pt x="181796" y="152805"/>
                  <a:pt x="181796" y="161810"/>
                </a:cubicBezTo>
                <a:cubicBezTo>
                  <a:pt x="181796" y="170815"/>
                  <a:pt x="189105" y="178112"/>
                  <a:pt x="198124" y="178112"/>
                </a:cubicBezTo>
                <a:cubicBezTo>
                  <a:pt x="207143" y="178112"/>
                  <a:pt x="214451" y="170815"/>
                  <a:pt x="214451" y="161810"/>
                </a:cubicBezTo>
                <a:cubicBezTo>
                  <a:pt x="214451" y="152805"/>
                  <a:pt x="207143" y="145508"/>
                  <a:pt x="198124" y="145508"/>
                </a:cubicBezTo>
                <a:close/>
                <a:moveTo>
                  <a:pt x="198124" y="123772"/>
                </a:moveTo>
                <a:cubicBezTo>
                  <a:pt x="219116" y="123772"/>
                  <a:pt x="236221" y="140850"/>
                  <a:pt x="236221" y="161810"/>
                </a:cubicBezTo>
                <a:cubicBezTo>
                  <a:pt x="236221" y="169884"/>
                  <a:pt x="233578" y="177336"/>
                  <a:pt x="229379" y="183546"/>
                </a:cubicBezTo>
                <a:lnTo>
                  <a:pt x="325945" y="200625"/>
                </a:lnTo>
                <a:lnTo>
                  <a:pt x="382859" y="172989"/>
                </a:lnTo>
                <a:cubicBezTo>
                  <a:pt x="381615" y="169573"/>
                  <a:pt x="380682" y="165847"/>
                  <a:pt x="380682" y="161810"/>
                </a:cubicBezTo>
                <a:cubicBezTo>
                  <a:pt x="380682" y="144577"/>
                  <a:pt x="394832" y="130448"/>
                  <a:pt x="412093" y="130448"/>
                </a:cubicBezTo>
                <a:cubicBezTo>
                  <a:pt x="429509" y="130448"/>
                  <a:pt x="443504" y="144577"/>
                  <a:pt x="443504" y="161810"/>
                </a:cubicBezTo>
                <a:cubicBezTo>
                  <a:pt x="443504" y="179199"/>
                  <a:pt x="429353" y="193172"/>
                  <a:pt x="412093" y="193172"/>
                </a:cubicBezTo>
                <a:cubicBezTo>
                  <a:pt x="407117" y="193172"/>
                  <a:pt x="402452" y="191930"/>
                  <a:pt x="398253" y="189757"/>
                </a:cubicBezTo>
                <a:lnTo>
                  <a:pt x="351448" y="212424"/>
                </a:lnTo>
                <a:cubicBezTo>
                  <a:pt x="355957" y="217859"/>
                  <a:pt x="358912" y="224845"/>
                  <a:pt x="358912" y="232453"/>
                </a:cubicBezTo>
                <a:cubicBezTo>
                  <a:pt x="358912" y="249842"/>
                  <a:pt x="344761" y="263815"/>
                  <a:pt x="327500" y="263815"/>
                </a:cubicBezTo>
                <a:cubicBezTo>
                  <a:pt x="310084" y="263815"/>
                  <a:pt x="296089" y="249842"/>
                  <a:pt x="296089" y="232453"/>
                </a:cubicBezTo>
                <a:cubicBezTo>
                  <a:pt x="296089" y="227329"/>
                  <a:pt x="297489" y="222361"/>
                  <a:pt x="299821" y="218169"/>
                </a:cubicBezTo>
                <a:lnTo>
                  <a:pt x="203255" y="200935"/>
                </a:lnTo>
                <a:lnTo>
                  <a:pt x="174954" y="244408"/>
                </a:lnTo>
                <a:cubicBezTo>
                  <a:pt x="176198" y="247047"/>
                  <a:pt x="176820" y="249842"/>
                  <a:pt x="176820" y="252947"/>
                </a:cubicBezTo>
                <a:cubicBezTo>
                  <a:pt x="176820" y="264281"/>
                  <a:pt x="167646" y="273441"/>
                  <a:pt x="156294" y="273441"/>
                </a:cubicBezTo>
                <a:cubicBezTo>
                  <a:pt x="145098" y="273441"/>
                  <a:pt x="135768" y="264281"/>
                  <a:pt x="135768" y="252947"/>
                </a:cubicBezTo>
                <a:cubicBezTo>
                  <a:pt x="135768" y="241613"/>
                  <a:pt x="145098" y="232453"/>
                  <a:pt x="156294" y="232453"/>
                </a:cubicBezTo>
                <a:cubicBezTo>
                  <a:pt x="156450" y="232453"/>
                  <a:pt x="156605" y="232453"/>
                  <a:pt x="156761" y="232453"/>
                </a:cubicBezTo>
                <a:lnTo>
                  <a:pt x="180863" y="195501"/>
                </a:lnTo>
                <a:cubicBezTo>
                  <a:pt x="168579" y="189291"/>
                  <a:pt x="160026" y="176560"/>
                  <a:pt x="160026" y="161810"/>
                </a:cubicBezTo>
                <a:cubicBezTo>
                  <a:pt x="160026" y="140850"/>
                  <a:pt x="177131" y="123772"/>
                  <a:pt x="198124" y="123772"/>
                </a:cubicBezTo>
                <a:close/>
                <a:moveTo>
                  <a:pt x="63907" y="67696"/>
                </a:moveTo>
                <a:lnTo>
                  <a:pt x="63907" y="335684"/>
                </a:lnTo>
                <a:lnTo>
                  <a:pt x="528201" y="335684"/>
                </a:lnTo>
                <a:lnTo>
                  <a:pt x="528201" y="67696"/>
                </a:lnTo>
                <a:close/>
                <a:moveTo>
                  <a:pt x="36385" y="0"/>
                </a:moveTo>
                <a:lnTo>
                  <a:pt x="560543" y="0"/>
                </a:lnTo>
                <a:cubicBezTo>
                  <a:pt x="580601" y="0"/>
                  <a:pt x="596772" y="16148"/>
                  <a:pt x="596772" y="36177"/>
                </a:cubicBezTo>
                <a:lnTo>
                  <a:pt x="596772" y="374345"/>
                </a:lnTo>
                <a:cubicBezTo>
                  <a:pt x="596772" y="394375"/>
                  <a:pt x="580601" y="410522"/>
                  <a:pt x="560543" y="410522"/>
                </a:cubicBezTo>
                <a:lnTo>
                  <a:pt x="435684" y="410522"/>
                </a:lnTo>
                <a:lnTo>
                  <a:pt x="462428" y="565633"/>
                </a:lnTo>
                <a:cubicBezTo>
                  <a:pt x="465538" y="583333"/>
                  <a:pt x="453565" y="600257"/>
                  <a:pt x="435839" y="603207"/>
                </a:cubicBezTo>
                <a:cubicBezTo>
                  <a:pt x="433818" y="603673"/>
                  <a:pt x="432108" y="603828"/>
                  <a:pt x="430242" y="603828"/>
                </a:cubicBezTo>
                <a:cubicBezTo>
                  <a:pt x="414537" y="603828"/>
                  <a:pt x="400854" y="592494"/>
                  <a:pt x="398055" y="576657"/>
                </a:cubicBezTo>
                <a:lnTo>
                  <a:pt x="369445" y="410522"/>
                </a:lnTo>
                <a:lnTo>
                  <a:pt x="226238" y="410522"/>
                </a:lnTo>
                <a:lnTo>
                  <a:pt x="197628" y="576657"/>
                </a:lnTo>
                <a:cubicBezTo>
                  <a:pt x="194829" y="592494"/>
                  <a:pt x="180991" y="603828"/>
                  <a:pt x="165442" y="603828"/>
                </a:cubicBezTo>
                <a:cubicBezTo>
                  <a:pt x="163576" y="603828"/>
                  <a:pt x="161710" y="603673"/>
                  <a:pt x="159844" y="603207"/>
                </a:cubicBezTo>
                <a:cubicBezTo>
                  <a:pt x="142118" y="600257"/>
                  <a:pt x="130145" y="583333"/>
                  <a:pt x="133255" y="565633"/>
                </a:cubicBezTo>
                <a:lnTo>
                  <a:pt x="159844" y="410522"/>
                </a:lnTo>
                <a:lnTo>
                  <a:pt x="36385" y="410522"/>
                </a:lnTo>
                <a:cubicBezTo>
                  <a:pt x="16326" y="410522"/>
                  <a:pt x="0" y="394375"/>
                  <a:pt x="0" y="374345"/>
                </a:cubicBezTo>
                <a:lnTo>
                  <a:pt x="0" y="36177"/>
                </a:lnTo>
                <a:cubicBezTo>
                  <a:pt x="0" y="16148"/>
                  <a:pt x="16326" y="0"/>
                  <a:pt x="36385" y="0"/>
                </a:cubicBezTo>
                <a:close/>
              </a:path>
            </a:pathLst>
          </a:custGeom>
          <a:solidFill>
            <a:srgbClr val="31C8E9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015"/>
          </a:p>
        </p:txBody>
      </p:sp>
      <p:sp>
        <p:nvSpPr>
          <p:cNvPr id="38" name="文本框 37"/>
          <p:cNvSpPr txBox="1"/>
          <p:nvPr/>
        </p:nvSpPr>
        <p:spPr>
          <a:xfrm>
            <a:off x="3547029" y="311950"/>
            <a:ext cx="201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07738" y="1043083"/>
            <a:ext cx="172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800" b="1" dirty="0">
                <a:solidFill>
                  <a:srgbClr val="31C8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1800" b="1" dirty="0">
              <a:solidFill>
                <a:srgbClr val="31C8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2100943" y="1664252"/>
            <a:ext cx="0" cy="240700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5487B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4572000" y="1664252"/>
            <a:ext cx="0" cy="240700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5487B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672943" y="1664252"/>
            <a:ext cx="0" cy="240700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5487B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等腰三角形 48"/>
          <p:cNvSpPr/>
          <p:nvPr/>
        </p:nvSpPr>
        <p:spPr>
          <a:xfrm>
            <a:off x="2037911" y="0"/>
            <a:ext cx="5068178" cy="1568900"/>
          </a:xfrm>
          <a:prstGeom prst="triangl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0000">
                  <a:srgbClr val="012133">
                    <a:alpha val="53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750"/>
                            </p:stCondLst>
                            <p:childTnLst>
                              <p:par>
                                <p:cTn id="8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/>
      <p:bldP spid="75" grpId="0" animBg="1"/>
      <p:bldP spid="9" grpId="0"/>
      <p:bldP spid="15" grpId="0"/>
      <p:bldP spid="16" grpId="0"/>
      <p:bldP spid="59" grpId="0" animBg="1"/>
      <p:bldP spid="19" grpId="0"/>
      <p:bldP spid="20" grpId="0"/>
      <p:bldP spid="35" grpId="0"/>
      <p:bldP spid="36" grpId="0"/>
      <p:bldP spid="57" grpId="0" animBg="1"/>
      <p:bldP spid="38" grpId="0"/>
      <p:bldP spid="39" grpId="0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t="4465" b="706"/>
          <a:stretch>
            <a:fillRect/>
          </a:stretch>
        </p:blipFill>
        <p:spPr>
          <a:xfrm>
            <a:off x="0" y="0"/>
            <a:ext cx="9144000" cy="56388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049312" y="-950939"/>
            <a:ext cx="7045377" cy="7045377"/>
          </a:xfrm>
          <a:prstGeom prst="ellipse">
            <a:avLst/>
          </a:prstGeom>
          <a:solidFill>
            <a:schemeClr val="bg1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02200" y="-636820"/>
            <a:ext cx="2199641" cy="644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1250" dirty="0"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1</a:t>
            </a:r>
            <a:endParaRPr lang="zh-CN" altLang="en-US" sz="41250" dirty="0"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2275609" y="2051677"/>
            <a:ext cx="4592783" cy="104014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0" name="文本框 9"/>
          <p:cNvSpPr txBox="1"/>
          <p:nvPr/>
        </p:nvSpPr>
        <p:spPr>
          <a:xfrm>
            <a:off x="2352676" y="2170539"/>
            <a:ext cx="443865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项目背景介绍</a:t>
            </a:r>
            <a:endParaRPr lang="zh-CN" altLang="en-US" sz="495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51857" y="-748393"/>
            <a:ext cx="6640286" cy="6640286"/>
          </a:xfrm>
          <a:prstGeom prst="ellipse">
            <a:avLst/>
          </a:prstGeom>
          <a:noFill/>
          <a:ln w="6350">
            <a:solidFill>
              <a:srgbClr val="283C4F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Impact" panose="020B080603090205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26578" y="4604586"/>
            <a:ext cx="22908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i="1" dirty="0">
                <a:solidFill>
                  <a:schemeClr val="bg1">
                    <a:alpha val="62000"/>
                  </a:schemeClr>
                </a:solidFill>
                <a:latin typeface="+mn-ea"/>
                <a:sym typeface="Arial" panose="020B0604020202020204" pitchFamily="34" charset="0"/>
              </a:rPr>
              <a:t>— ONE — </a:t>
            </a:r>
            <a:endParaRPr lang="zh-CN" altLang="en-US" sz="2700" i="1" dirty="0">
              <a:solidFill>
                <a:schemeClr val="bg1">
                  <a:alpha val="62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/>
      <p:bldP spid="10" grpId="1"/>
      <p:bldP spid="11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1.</a:t>
            </a:r>
            <a:endParaRPr lang="zh-CN" altLang="en-US" sz="3000" b="1" i="1" dirty="0"/>
          </a:p>
        </p:txBody>
      </p:sp>
      <p:sp>
        <p:nvSpPr>
          <p:cNvPr id="53" name="矩形 52"/>
          <p:cNvSpPr/>
          <p:nvPr/>
        </p:nvSpPr>
        <p:spPr>
          <a:xfrm>
            <a:off x="1019162" y="190203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83C4F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项目背景</a:t>
            </a:r>
            <a:endParaRPr lang="zh-CN" altLang="en-US" sz="2400" b="1" dirty="0">
              <a:solidFill>
                <a:srgbClr val="283C4F"/>
              </a:solidFill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弧形 58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3" name="矩形 62"/>
          <p:cNvSpPr/>
          <p:nvPr/>
        </p:nvSpPr>
        <p:spPr>
          <a:xfrm>
            <a:off x="7764997" y="219358"/>
            <a:ext cx="12496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42" name="Chart 18"/>
          <p:cNvGraphicFramePr/>
          <p:nvPr/>
        </p:nvGraphicFramePr>
        <p:xfrm>
          <a:off x="297180" y="1015573"/>
          <a:ext cx="4297680" cy="2807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3" name="Chart 18"/>
          <p:cNvGraphicFramePr/>
          <p:nvPr/>
        </p:nvGraphicFramePr>
        <p:xfrm>
          <a:off x="4594860" y="1015572"/>
          <a:ext cx="4297680" cy="2807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4572000" y="1341120"/>
            <a:ext cx="0" cy="172974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474" y="3823381"/>
            <a:ext cx="1684020" cy="1127760"/>
          </a:xfrm>
          <a:prstGeom prst="rect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98320" y="3823381"/>
            <a:ext cx="7345680" cy="1127760"/>
          </a:xfrm>
          <a:prstGeom prst="rect">
            <a:avLst/>
          </a:prstGeom>
          <a:gradFill flip="none" rotWithShape="1">
            <a:gsLst>
              <a:gs pos="0">
                <a:srgbClr val="324C64"/>
              </a:gs>
              <a:gs pos="100000">
                <a:srgbClr val="283C4F">
                  <a:alpha val="73000"/>
                </a:srgbClr>
              </a:gs>
            </a:gsLst>
            <a:lin ang="21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84994" y="3925596"/>
            <a:ext cx="7007546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en-US" altLang="zh-CN" sz="18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现存的中国经济背景复杂，房地产行业经历阶段性爆发，已进入历史性行业修复期，社会资本重新向二产及三产聚集。由此作为第三产业的教育服务行业面临着相当巨大的历史机遇。</a:t>
            </a:r>
            <a:endParaRPr lang="zh-CN" altLang="zh-CN" sz="1800" b="1" kern="100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"/>
          <p:cNvSpPr txBox="1"/>
          <p:nvPr/>
        </p:nvSpPr>
        <p:spPr bwMode="auto">
          <a:xfrm>
            <a:off x="251460" y="4084842"/>
            <a:ext cx="1163631" cy="6451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中国教育市场规模</a:t>
            </a:r>
            <a:endParaRPr lang="zh-CN" altLang="en-US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41" y="2670744"/>
            <a:ext cx="1359218" cy="400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3" grpId="0"/>
      <p:bldGraphic spid="42" grpId="0">
        <p:bldAsOne/>
      </p:bldGraphic>
      <p:bldGraphic spid="4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椭圆 71"/>
          <p:cNvSpPr/>
          <p:nvPr/>
        </p:nvSpPr>
        <p:spPr>
          <a:xfrm>
            <a:off x="2502100" y="1101367"/>
            <a:ext cx="901866" cy="901866"/>
          </a:xfrm>
          <a:prstGeom prst="ellipse">
            <a:avLst/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1.</a:t>
            </a:r>
            <a:endParaRPr lang="zh-CN" altLang="en-US" sz="3000" b="1" i="1" dirty="0"/>
          </a:p>
        </p:txBody>
      </p:sp>
      <p:sp>
        <p:nvSpPr>
          <p:cNvPr id="53" name="矩形 52"/>
          <p:cNvSpPr/>
          <p:nvPr/>
        </p:nvSpPr>
        <p:spPr>
          <a:xfrm>
            <a:off x="1019162" y="19020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传统教育痛点</a:t>
            </a:r>
            <a:endParaRPr lang="zh-CN" altLang="en-US" sz="24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弧形 58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3" name="矩形 62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45004" y="3205969"/>
            <a:ext cx="1306521" cy="1306521"/>
            <a:chOff x="299901" y="2866952"/>
            <a:chExt cx="1306521" cy="1306521"/>
          </a:xfrm>
        </p:grpSpPr>
        <p:sp>
          <p:nvSpPr>
            <p:cNvPr id="7" name="椭圆 6"/>
            <p:cNvSpPr/>
            <p:nvPr/>
          </p:nvSpPr>
          <p:spPr>
            <a:xfrm>
              <a:off x="299901" y="2866952"/>
              <a:ext cx="1306521" cy="130652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Arc 21"/>
            <p:cNvSpPr/>
            <p:nvPr/>
          </p:nvSpPr>
          <p:spPr>
            <a:xfrm>
              <a:off x="469710" y="3001379"/>
              <a:ext cx="1002285" cy="1002285"/>
            </a:xfrm>
            <a:prstGeom prst="arc">
              <a:avLst>
                <a:gd name="adj1" fmla="val 16259084"/>
                <a:gd name="adj2" fmla="val 4104967"/>
              </a:avLst>
            </a:prstGeom>
            <a:ln w="14605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321817" y="3308825"/>
              <a:ext cx="115017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2F528F"/>
                  </a:solidFill>
                  <a:sym typeface="微软雅黑 Light" panose="020B0502040204020203" pitchFamily="34" charset="-122"/>
                </a:rPr>
                <a:t>41%</a:t>
              </a:r>
              <a:endParaRPr lang="zh-CN" altLang="en-US" sz="2400" b="1" i="1" dirty="0">
                <a:solidFill>
                  <a:srgbClr val="2F528F"/>
                </a:solidFill>
                <a:sym typeface="微软雅黑 Light" panose="020B0502040204020203" pitchFamily="34" charset="-122"/>
              </a:endParaRPr>
            </a:p>
          </p:txBody>
        </p:sp>
      </p:grpSp>
      <p:sp>
        <p:nvSpPr>
          <p:cNvPr id="20" name="椭圆 19"/>
          <p:cNvSpPr/>
          <p:nvPr/>
        </p:nvSpPr>
        <p:spPr>
          <a:xfrm>
            <a:off x="2231872" y="3208195"/>
            <a:ext cx="1306521" cy="130652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Arc 21"/>
          <p:cNvSpPr/>
          <p:nvPr/>
        </p:nvSpPr>
        <p:spPr>
          <a:xfrm>
            <a:off x="2401681" y="3342622"/>
            <a:ext cx="1002285" cy="1002285"/>
          </a:xfrm>
          <a:prstGeom prst="arc">
            <a:avLst>
              <a:gd name="adj1" fmla="val 16259084"/>
              <a:gd name="adj2" fmla="val 3529697"/>
            </a:avLst>
          </a:prstGeom>
          <a:ln w="146050">
            <a:solidFill>
              <a:srgbClr val="324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78285" y="3610705"/>
            <a:ext cx="1150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2F528F"/>
                </a:solidFill>
                <a:sym typeface="微软雅黑 Light" panose="020B0502040204020203" pitchFamily="34" charset="-122"/>
              </a:rPr>
              <a:t>39%</a:t>
            </a:r>
            <a:endParaRPr lang="zh-CN" altLang="en-US" sz="2400" b="1" i="1" dirty="0">
              <a:solidFill>
                <a:srgbClr val="2F528F"/>
              </a:solidFill>
              <a:sym typeface="微软雅黑 Light" panose="020B0502040204020203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605607" y="3208195"/>
            <a:ext cx="1306521" cy="130652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Arc 21"/>
          <p:cNvSpPr/>
          <p:nvPr/>
        </p:nvSpPr>
        <p:spPr>
          <a:xfrm>
            <a:off x="5775416" y="3342622"/>
            <a:ext cx="1002285" cy="1002285"/>
          </a:xfrm>
          <a:prstGeom prst="arc">
            <a:avLst>
              <a:gd name="adj1" fmla="val 16259084"/>
              <a:gd name="adj2" fmla="val 4104967"/>
            </a:avLst>
          </a:prstGeom>
          <a:ln w="146050">
            <a:solidFill>
              <a:srgbClr val="324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39150" y="3628395"/>
            <a:ext cx="1150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2F528F"/>
                </a:solidFill>
                <a:sym typeface="微软雅黑 Light" panose="020B0502040204020203" pitchFamily="34" charset="-122"/>
              </a:rPr>
              <a:t>36%</a:t>
            </a:r>
            <a:endParaRPr lang="zh-CN" altLang="en-US" sz="2400" b="1" i="1" dirty="0">
              <a:solidFill>
                <a:srgbClr val="2F528F"/>
              </a:solidFill>
              <a:sym typeface="微软雅黑 Light" panose="020B0502040204020203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292475" y="3205970"/>
            <a:ext cx="1367735" cy="1306521"/>
            <a:chOff x="7519820" y="2866952"/>
            <a:chExt cx="1367735" cy="1306521"/>
          </a:xfrm>
        </p:grpSpPr>
        <p:sp>
          <p:nvSpPr>
            <p:cNvPr id="26" name="椭圆 25"/>
            <p:cNvSpPr/>
            <p:nvPr/>
          </p:nvSpPr>
          <p:spPr>
            <a:xfrm>
              <a:off x="7581034" y="2866952"/>
              <a:ext cx="1306521" cy="130652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7" name="Arc 21"/>
            <p:cNvSpPr/>
            <p:nvPr/>
          </p:nvSpPr>
          <p:spPr>
            <a:xfrm>
              <a:off x="7750843" y="3001379"/>
              <a:ext cx="1002285" cy="1002285"/>
            </a:xfrm>
            <a:prstGeom prst="arc">
              <a:avLst>
                <a:gd name="adj1" fmla="val 16259084"/>
                <a:gd name="adj2" fmla="val 4104967"/>
              </a:avLst>
            </a:prstGeom>
            <a:ln w="14605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19820" y="3289377"/>
              <a:ext cx="13318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2F528F"/>
                  </a:solidFill>
                  <a:sym typeface="微软雅黑 Light" panose="020B0502040204020203" pitchFamily="34" charset="-122"/>
                </a:rPr>
                <a:t>36.4%</a:t>
              </a:r>
              <a:endParaRPr lang="zh-CN" altLang="en-US" sz="2400" b="1" i="1" dirty="0">
                <a:solidFill>
                  <a:srgbClr val="2F528F"/>
                </a:solidFill>
                <a:sym typeface="微软雅黑 Light" panose="020B0502040204020203" pitchFamily="34" charset="-122"/>
              </a:endParaRPr>
            </a:p>
          </p:txBody>
        </p:sp>
      </p:grpSp>
      <p:sp>
        <p:nvSpPr>
          <p:cNvPr id="29" name="椭圆 28"/>
          <p:cNvSpPr/>
          <p:nvPr/>
        </p:nvSpPr>
        <p:spPr>
          <a:xfrm>
            <a:off x="3918739" y="3208195"/>
            <a:ext cx="1306521" cy="130652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Arc 21"/>
          <p:cNvSpPr/>
          <p:nvPr/>
        </p:nvSpPr>
        <p:spPr>
          <a:xfrm>
            <a:off x="4088548" y="3342622"/>
            <a:ext cx="1002285" cy="1002285"/>
          </a:xfrm>
          <a:prstGeom prst="arc">
            <a:avLst>
              <a:gd name="adj1" fmla="val 16259084"/>
              <a:gd name="adj2" fmla="val 4104967"/>
            </a:avLst>
          </a:prstGeom>
          <a:ln w="146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66304" y="3628396"/>
            <a:ext cx="1150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2F528F"/>
                </a:solidFill>
                <a:sym typeface="微软雅黑 Light" panose="020B0502040204020203" pitchFamily="34" charset="-122"/>
              </a:rPr>
              <a:t>28.7%</a:t>
            </a:r>
            <a:endParaRPr lang="zh-CN" altLang="en-US" sz="2400" b="1" i="1" dirty="0">
              <a:solidFill>
                <a:srgbClr val="2F528F"/>
              </a:solidFill>
              <a:sym typeface="微软雅黑 Light" panose="020B0502040204020203" pitchFamily="34" charset="-122"/>
            </a:endParaRPr>
          </a:p>
        </p:txBody>
      </p:sp>
      <p:cxnSp>
        <p:nvCxnSpPr>
          <p:cNvPr id="36" name="直接连接符 35"/>
          <p:cNvCxnSpPr>
            <a:stCxn id="7" idx="0"/>
          </p:cNvCxnSpPr>
          <p:nvPr/>
        </p:nvCxnSpPr>
        <p:spPr>
          <a:xfrm flipH="1" flipV="1">
            <a:off x="1198264" y="2383403"/>
            <a:ext cx="1" cy="82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389245" y="2397174"/>
            <a:ext cx="1618038" cy="436115"/>
          </a:xfrm>
          <a:prstGeom prst="roundRect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教育资源不平衡</a:t>
            </a:r>
            <a:endParaRPr lang="zh-CN" altLang="en-US" sz="1050" dirty="0"/>
          </a:p>
        </p:txBody>
      </p:sp>
      <p:cxnSp>
        <p:nvCxnSpPr>
          <p:cNvPr id="144" name="直接连接符 143"/>
          <p:cNvCxnSpPr/>
          <p:nvPr/>
        </p:nvCxnSpPr>
        <p:spPr>
          <a:xfrm flipH="1" flipV="1">
            <a:off x="2919547" y="2386261"/>
            <a:ext cx="1" cy="82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: 圆角 144"/>
          <p:cNvSpPr/>
          <p:nvPr/>
        </p:nvSpPr>
        <p:spPr>
          <a:xfrm>
            <a:off x="2110528" y="2400032"/>
            <a:ext cx="1618038" cy="436115"/>
          </a:xfrm>
          <a:prstGeom prst="roundRect">
            <a:avLst/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缺乏学习监督</a:t>
            </a:r>
            <a:endParaRPr lang="zh-CN" altLang="en-US" sz="1050" dirty="0"/>
          </a:p>
        </p:txBody>
      </p:sp>
      <p:cxnSp>
        <p:nvCxnSpPr>
          <p:cNvPr id="146" name="直接连接符 145"/>
          <p:cNvCxnSpPr/>
          <p:nvPr/>
        </p:nvCxnSpPr>
        <p:spPr>
          <a:xfrm flipH="1" flipV="1">
            <a:off x="4598799" y="2383403"/>
            <a:ext cx="1" cy="82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: 圆角 146"/>
          <p:cNvSpPr/>
          <p:nvPr/>
        </p:nvSpPr>
        <p:spPr>
          <a:xfrm>
            <a:off x="3789780" y="2397174"/>
            <a:ext cx="1618038" cy="436115"/>
          </a:xfrm>
          <a:prstGeom prst="roundRect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学生专注度不高</a:t>
            </a:r>
            <a:endParaRPr lang="zh-CN" altLang="en-US" sz="1050" dirty="0"/>
          </a:p>
        </p:txBody>
      </p:sp>
      <p:cxnSp>
        <p:nvCxnSpPr>
          <p:cNvPr id="148" name="直接连接符 147"/>
          <p:cNvCxnSpPr/>
          <p:nvPr/>
        </p:nvCxnSpPr>
        <p:spPr>
          <a:xfrm flipH="1" flipV="1">
            <a:off x="6256336" y="2386238"/>
            <a:ext cx="1" cy="82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: 圆角 148"/>
          <p:cNvSpPr/>
          <p:nvPr/>
        </p:nvSpPr>
        <p:spPr>
          <a:xfrm>
            <a:off x="5447317" y="2400009"/>
            <a:ext cx="1618038" cy="436115"/>
          </a:xfrm>
          <a:prstGeom prst="roundRect">
            <a:avLst/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缺乏提问和反馈</a:t>
            </a:r>
            <a:endParaRPr lang="zh-CN" altLang="en-US" sz="1050" dirty="0"/>
          </a:p>
        </p:txBody>
      </p:sp>
      <p:cxnSp>
        <p:nvCxnSpPr>
          <p:cNvPr id="150" name="直接连接符 149"/>
          <p:cNvCxnSpPr/>
          <p:nvPr/>
        </p:nvCxnSpPr>
        <p:spPr>
          <a:xfrm flipH="1" flipV="1">
            <a:off x="7999334" y="2375383"/>
            <a:ext cx="1" cy="82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矩形: 圆角 150"/>
          <p:cNvSpPr/>
          <p:nvPr/>
        </p:nvSpPr>
        <p:spPr>
          <a:xfrm>
            <a:off x="7190315" y="2389154"/>
            <a:ext cx="1618038" cy="436115"/>
          </a:xfrm>
          <a:prstGeom prst="roundRect">
            <a:avLst/>
          </a:prstGeom>
          <a:solidFill>
            <a:srgbClr val="32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偏科无法通过自身弥补</a:t>
            </a:r>
            <a:endParaRPr lang="zh-CN" altLang="en-US" sz="1050" dirty="0"/>
          </a:p>
        </p:txBody>
      </p:sp>
      <p:sp>
        <p:nvSpPr>
          <p:cNvPr id="39" name="矩形: 圆角 38"/>
          <p:cNvSpPr/>
          <p:nvPr/>
        </p:nvSpPr>
        <p:spPr>
          <a:xfrm>
            <a:off x="1217042" y="1120572"/>
            <a:ext cx="822960" cy="822960"/>
          </a:xfrm>
          <a:prstGeom prst="roundRect">
            <a:avLst/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传统教育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62" y="1254429"/>
            <a:ext cx="595741" cy="595741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3428463" y="1217577"/>
            <a:ext cx="723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>
                <a:solidFill>
                  <a:srgbClr val="2F52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en-US" altLang="zh-CN" sz="3600" b="1" i="1" dirty="0">
              <a:solidFill>
                <a:srgbClr val="2F52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284638" y="979685"/>
            <a:ext cx="4523713" cy="1064363"/>
          </a:xfrm>
          <a:prstGeom prst="rect">
            <a:avLst/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19" y="1214307"/>
            <a:ext cx="635863" cy="635863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5225260" y="14364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一个班级</a:t>
            </a:r>
            <a:endParaRPr lang="en-US" altLang="zh-CN" sz="2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678204" y="1136650"/>
            <a:ext cx="6142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7292475" y="1233457"/>
            <a:ext cx="1430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51339" y="1703024"/>
            <a:ext cx="3724421" cy="685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0" dirty="0">
                <a:solidFill>
                  <a:srgbClr val="2F528F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数据显示，近七成家庭教育支出占家庭总支出的</a:t>
            </a:r>
            <a:r>
              <a:rPr lang="zh-CN" altLang="zh-CN" sz="1800" kern="0" dirty="0">
                <a:solidFill>
                  <a:srgbClr val="2F528F"/>
                </a:solidFill>
                <a:effectLst/>
                <a:ea typeface="Times New Roman" panose="02020603050405020304" pitchFamily="18" charset="0"/>
              </a:rPr>
              <a:t>40%</a:t>
            </a:r>
            <a:r>
              <a:rPr lang="zh-CN" altLang="zh-CN" sz="1800" kern="0" dirty="0">
                <a:solidFill>
                  <a:srgbClr val="2F528F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左右</a:t>
            </a:r>
            <a:endParaRPr lang="zh-CN" altLang="en-US" dirty="0">
              <a:solidFill>
                <a:srgbClr val="2F528F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1.</a:t>
            </a:r>
            <a:endParaRPr lang="zh-CN" altLang="en-US" sz="3000" b="1" i="1" dirty="0"/>
          </a:p>
        </p:txBody>
      </p:sp>
      <p:sp>
        <p:nvSpPr>
          <p:cNvPr id="11" name="矩形 10"/>
          <p:cNvSpPr/>
          <p:nvPr/>
        </p:nvSpPr>
        <p:spPr>
          <a:xfrm>
            <a:off x="1019162" y="1902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83C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投资环境</a:t>
            </a:r>
            <a:endParaRPr lang="zh-CN" altLang="en-US" sz="2400" b="1" dirty="0">
              <a:solidFill>
                <a:srgbClr val="283C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形 13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15" name="矩形 14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8503" y="933583"/>
            <a:ext cx="12630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i="1" dirty="0">
                <a:solidFill>
                  <a:srgbClr val="2F528F"/>
                </a:solidFill>
                <a:sym typeface="微软雅黑 Light" panose="020B0502040204020203" pitchFamily="34" charset="-122"/>
              </a:rPr>
              <a:t>40%</a:t>
            </a:r>
            <a:endParaRPr lang="zh-CN" altLang="en-US" sz="4400" b="1" i="1" dirty="0">
              <a:solidFill>
                <a:srgbClr val="2F528F"/>
              </a:solidFill>
              <a:sym typeface="微软雅黑 Light" panose="020B0502040204020203" pitchFamily="34" charset="-122"/>
            </a:endParaRPr>
          </a:p>
        </p:txBody>
      </p:sp>
      <p:graphicFrame>
        <p:nvGraphicFramePr>
          <p:cNvPr id="22" name="图表 21"/>
          <p:cNvGraphicFramePr/>
          <p:nvPr/>
        </p:nvGraphicFramePr>
        <p:xfrm>
          <a:off x="4274367" y="1181109"/>
          <a:ext cx="4661046" cy="3333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4" name="矩形 23"/>
          <p:cNvSpPr/>
          <p:nvPr/>
        </p:nvSpPr>
        <p:spPr>
          <a:xfrm>
            <a:off x="451339" y="3504518"/>
            <a:ext cx="3724421" cy="685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0" dirty="0">
                <a:solidFill>
                  <a:srgbClr val="2F528F"/>
                </a:solidFill>
                <a:effectLst/>
                <a:ea typeface="Times New Roman" panose="02020603050405020304" pitchFamily="18" charset="0"/>
              </a:rPr>
              <a:t>2013</a:t>
            </a:r>
            <a:r>
              <a:rPr lang="zh-CN" altLang="zh-CN" sz="1800" kern="0" dirty="0">
                <a:solidFill>
                  <a:srgbClr val="2F528F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zh-CN" altLang="zh-CN" sz="1800" kern="0" dirty="0">
                <a:solidFill>
                  <a:srgbClr val="2F528F"/>
                </a:solidFill>
                <a:effectLst/>
                <a:ea typeface="Times New Roman" panose="02020603050405020304" pitchFamily="18" charset="0"/>
              </a:rPr>
              <a:t>1800</a:t>
            </a:r>
            <a:r>
              <a:rPr lang="zh-CN" altLang="zh-CN" sz="1800" kern="0" dirty="0">
                <a:solidFill>
                  <a:srgbClr val="2F528F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亿到</a:t>
            </a:r>
            <a:r>
              <a:rPr lang="zh-CN" altLang="zh-CN" sz="1800" kern="0" dirty="0">
                <a:solidFill>
                  <a:srgbClr val="2F528F"/>
                </a:solidFill>
                <a:effectLst/>
                <a:ea typeface="Times New Roman" panose="02020603050405020304" pitchFamily="18" charset="0"/>
              </a:rPr>
              <a:t>2016</a:t>
            </a:r>
            <a:r>
              <a:rPr lang="zh-CN" altLang="zh-CN" sz="1800" kern="0" dirty="0">
                <a:solidFill>
                  <a:srgbClr val="2F528F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年的</a:t>
            </a:r>
            <a:r>
              <a:rPr lang="zh-CN" altLang="zh-CN" sz="1800" kern="0" dirty="0">
                <a:solidFill>
                  <a:srgbClr val="2F528F"/>
                </a:solidFill>
                <a:effectLst/>
                <a:ea typeface="Times New Roman" panose="02020603050405020304" pitchFamily="18" charset="0"/>
              </a:rPr>
              <a:t>3270</a:t>
            </a:r>
            <a:r>
              <a:rPr lang="zh-CN" altLang="zh-CN" sz="1800" kern="0" dirty="0">
                <a:solidFill>
                  <a:srgbClr val="2F528F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亿，三年时间内市场规模增长近一倍。</a:t>
            </a:r>
            <a:endParaRPr lang="zh-CN" altLang="en-US" dirty="0">
              <a:solidFill>
                <a:srgbClr val="2F528F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64081" y="2735077"/>
            <a:ext cx="2011680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i="1" dirty="0">
                <a:solidFill>
                  <a:srgbClr val="2F528F"/>
                </a:solidFill>
                <a:sym typeface="微软雅黑 Light" panose="020B0502040204020203" pitchFamily="34" charset="-122"/>
              </a:rPr>
              <a:t>3270</a:t>
            </a:r>
            <a:r>
              <a:rPr lang="zh-CN" altLang="en-US" sz="4400" b="1" i="1" dirty="0">
                <a:solidFill>
                  <a:srgbClr val="2F528F"/>
                </a:solidFill>
                <a:sym typeface="微软雅黑 Light" panose="020B0502040204020203" pitchFamily="34" charset="-122"/>
              </a:rPr>
              <a:t>亿</a:t>
            </a:r>
            <a:endParaRPr lang="zh-CN" altLang="en-US" sz="4400" b="1" i="1" dirty="0">
              <a:solidFill>
                <a:srgbClr val="2F528F"/>
              </a:solidFill>
              <a:sym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06" y="835745"/>
            <a:ext cx="844868" cy="80082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73" y="2752269"/>
            <a:ext cx="654866" cy="65486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96302"/>
          <a:stretch>
            <a:fillRect/>
          </a:stretch>
        </p:blipFill>
        <p:spPr>
          <a:xfrm>
            <a:off x="5024647" y="2440979"/>
            <a:ext cx="1225703" cy="372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t="4465" b="706"/>
          <a:stretch>
            <a:fillRect/>
          </a:stretch>
        </p:blipFill>
        <p:spPr>
          <a:xfrm>
            <a:off x="0" y="0"/>
            <a:ext cx="9144000" cy="56388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049312" y="-950939"/>
            <a:ext cx="7045377" cy="7045377"/>
          </a:xfrm>
          <a:prstGeom prst="ellipse">
            <a:avLst/>
          </a:prstGeom>
          <a:solidFill>
            <a:schemeClr val="bg1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52381" y="-636820"/>
            <a:ext cx="2839240" cy="644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1250" dirty="0"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2</a:t>
            </a:r>
            <a:endParaRPr lang="zh-CN" altLang="en-US" sz="41250" dirty="0"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2275609" y="2051677"/>
            <a:ext cx="4592783" cy="104014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0" name="文本框 9"/>
          <p:cNvSpPr txBox="1"/>
          <p:nvPr/>
        </p:nvSpPr>
        <p:spPr>
          <a:xfrm>
            <a:off x="2352676" y="2170539"/>
            <a:ext cx="443865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项目产品运营</a:t>
            </a:r>
            <a:endParaRPr lang="zh-CN" altLang="en-US" sz="495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51857" y="-748393"/>
            <a:ext cx="6640286" cy="6640286"/>
          </a:xfrm>
          <a:prstGeom prst="ellipse">
            <a:avLst/>
          </a:prstGeom>
          <a:noFill/>
          <a:ln w="6350">
            <a:solidFill>
              <a:srgbClr val="283C4F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Impact" panose="020B080603090205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26578" y="4604586"/>
            <a:ext cx="22908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i="1" dirty="0">
                <a:solidFill>
                  <a:schemeClr val="bg1">
                    <a:alpha val="62000"/>
                  </a:schemeClr>
                </a:solidFill>
                <a:latin typeface="+mn-ea"/>
                <a:sym typeface="Arial" panose="020B0604020202020204" pitchFamily="34" charset="0"/>
              </a:rPr>
              <a:t>— TWO — </a:t>
            </a:r>
            <a:endParaRPr lang="zh-CN" altLang="en-US" sz="2700" i="1" dirty="0">
              <a:solidFill>
                <a:schemeClr val="bg1">
                  <a:alpha val="62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/>
      <p:bldP spid="10" grpId="1"/>
      <p:bldP spid="1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/>
          <p:cNvSpPr/>
          <p:nvPr/>
        </p:nvSpPr>
        <p:spPr>
          <a:xfrm>
            <a:off x="261071" y="137152"/>
            <a:ext cx="591413" cy="591413"/>
          </a:xfrm>
          <a:prstGeom prst="ellipse">
            <a:avLst/>
          </a:prstGeom>
          <a:gradFill>
            <a:gsLst>
              <a:gs pos="0">
                <a:srgbClr val="283C4F"/>
              </a:gs>
              <a:gs pos="100000">
                <a:srgbClr val="13131D"/>
              </a:gs>
            </a:gsLst>
            <a:lin ang="27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i="1" dirty="0"/>
              <a:t>2.</a:t>
            </a:r>
            <a:endParaRPr lang="zh-CN" altLang="en-US" sz="3000" b="1" i="1" dirty="0"/>
          </a:p>
        </p:txBody>
      </p:sp>
      <p:sp>
        <p:nvSpPr>
          <p:cNvPr id="53" name="矩形 52"/>
          <p:cNvSpPr/>
          <p:nvPr/>
        </p:nvSpPr>
        <p:spPr>
          <a:xfrm>
            <a:off x="1019162" y="190203"/>
            <a:ext cx="141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83C4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项目介绍</a:t>
            </a:r>
            <a:endParaRPr lang="zh-CN" altLang="en-US" sz="2400" dirty="0">
              <a:solidFill>
                <a:srgbClr val="283C4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7362" y="156202"/>
            <a:ext cx="8669810" cy="685800"/>
            <a:chOff x="356483" y="208269"/>
            <a:chExt cx="11559746" cy="9144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233938" y="838378"/>
              <a:ext cx="10682291" cy="0"/>
            </a:xfrm>
            <a:prstGeom prst="line">
              <a:avLst/>
            </a:prstGeom>
            <a:ln>
              <a:solidFill>
                <a:srgbClr val="283C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弧形 58"/>
            <p:cNvSpPr/>
            <p:nvPr/>
          </p:nvSpPr>
          <p:spPr>
            <a:xfrm>
              <a:off x="356483" y="208269"/>
              <a:ext cx="914400" cy="914400"/>
            </a:xfrm>
            <a:prstGeom prst="arc">
              <a:avLst>
                <a:gd name="adj1" fmla="val 1398446"/>
                <a:gd name="adj2" fmla="val 4703835"/>
              </a:avLst>
            </a:prstGeom>
            <a:ln>
              <a:solidFill>
                <a:srgbClr val="283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3" name="矩形 62"/>
          <p:cNvSpPr/>
          <p:nvPr/>
        </p:nvSpPr>
        <p:spPr>
          <a:xfrm>
            <a:off x="7764997" y="219358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BUSINESS</a:t>
            </a:r>
            <a:endParaRPr lang="zh-CN" alt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19162" y="1124450"/>
            <a:ext cx="1889612" cy="1853835"/>
            <a:chOff x="1044984" y="1753083"/>
            <a:chExt cx="2519483" cy="2471780"/>
          </a:xfrm>
          <a:effectLst>
            <a:outerShdw blurRad="2159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泪珠形 7"/>
            <p:cNvSpPr/>
            <p:nvPr/>
          </p:nvSpPr>
          <p:spPr>
            <a:xfrm rot="10800000" flipV="1">
              <a:off x="1346200" y="2006596"/>
              <a:ext cx="2218267" cy="2218267"/>
            </a:xfrm>
            <a:prstGeom prst="teardrop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10" name="椭圆 9"/>
            <p:cNvSpPr/>
            <p:nvPr/>
          </p:nvSpPr>
          <p:spPr>
            <a:xfrm>
              <a:off x="1044984" y="1753083"/>
              <a:ext cx="1032933" cy="1032933"/>
            </a:xfrm>
            <a:prstGeom prst="ellipse">
              <a:avLst/>
            </a:prstGeom>
            <a:solidFill>
              <a:srgbClr val="283C4F"/>
            </a:solidFill>
            <a:ln w="50800">
              <a:noFill/>
            </a:ln>
            <a:effectLst>
              <a:outerShdw blurRad="3048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pic>
          <p:nvPicPr>
            <p:cNvPr id="11" name="图形 10" descr="灯泡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3465" y="2019943"/>
              <a:ext cx="595969" cy="595969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3588224" y="1095759"/>
            <a:ext cx="2051050" cy="1882526"/>
            <a:chOff x="4470400" y="1714828"/>
            <a:chExt cx="2734733" cy="2510035"/>
          </a:xfrm>
          <a:effectLst>
            <a:outerShdw blurRad="2159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泪珠形 8"/>
            <p:cNvSpPr/>
            <p:nvPr/>
          </p:nvSpPr>
          <p:spPr>
            <a:xfrm rot="10800000" flipV="1">
              <a:off x="4986866" y="2006596"/>
              <a:ext cx="2218267" cy="2218267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14" name="椭圆 13"/>
            <p:cNvSpPr/>
            <p:nvPr/>
          </p:nvSpPr>
          <p:spPr>
            <a:xfrm>
              <a:off x="4470400" y="1714828"/>
              <a:ext cx="1032933" cy="1032932"/>
            </a:xfrm>
            <a:prstGeom prst="ellipse">
              <a:avLst/>
            </a:prstGeom>
            <a:solidFill>
              <a:srgbClr val="283C4F"/>
            </a:solidFill>
            <a:ln w="50800">
              <a:noFill/>
            </a:ln>
            <a:effectLst>
              <a:outerShdw blurRad="3048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pic>
          <p:nvPicPr>
            <p:cNvPr id="15" name="图形 14" descr="文档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0823" y="1920269"/>
              <a:ext cx="595971" cy="595969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6392924" y="1067366"/>
            <a:ext cx="1976851" cy="1910918"/>
            <a:chOff x="8210000" y="1676971"/>
            <a:chExt cx="2635801" cy="2547891"/>
          </a:xfrm>
          <a:effectLst>
            <a:outerShdw blurRad="2159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泪珠形 9"/>
            <p:cNvSpPr/>
            <p:nvPr/>
          </p:nvSpPr>
          <p:spPr>
            <a:xfrm rot="10800000" flipV="1">
              <a:off x="8627534" y="2006595"/>
              <a:ext cx="2218267" cy="2218267"/>
            </a:xfrm>
            <a:prstGeom prst="teardrop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18" name="椭圆 17"/>
            <p:cNvSpPr/>
            <p:nvPr/>
          </p:nvSpPr>
          <p:spPr>
            <a:xfrm>
              <a:off x="8210000" y="1676971"/>
              <a:ext cx="1032933" cy="1032933"/>
            </a:xfrm>
            <a:prstGeom prst="ellipse">
              <a:avLst/>
            </a:prstGeom>
            <a:solidFill>
              <a:srgbClr val="283C4F"/>
            </a:solidFill>
            <a:ln w="50800">
              <a:noFill/>
            </a:ln>
            <a:effectLst>
              <a:outerShdw blurRad="3048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pic>
          <p:nvPicPr>
            <p:cNvPr id="19" name="图形 18" descr="银行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40117" y="1851658"/>
              <a:ext cx="595971" cy="595971"/>
            </a:xfrm>
            <a:prstGeom prst="rect">
              <a:avLst/>
            </a:prstGeom>
          </p:spPr>
        </p:pic>
      </p:grpSp>
      <p:sp>
        <p:nvSpPr>
          <p:cNvPr id="32" name="Title 20"/>
          <p:cNvSpPr txBox="1"/>
          <p:nvPr/>
        </p:nvSpPr>
        <p:spPr>
          <a:xfrm>
            <a:off x="989179" y="3599341"/>
            <a:ext cx="1919596" cy="1063971"/>
          </a:xfrm>
          <a:prstGeom prst="rect">
            <a:avLst/>
          </a:prstGeom>
        </p:spPr>
        <p:txBody>
          <a:bodyPr vert="horz" wrap="square" lIns="162524" tIns="81261" rIns="162524" bIns="81261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324C64"/>
                </a:solidFill>
                <a:latin typeface="+mn-ea"/>
                <a:ea typeface="+mn-ea"/>
              </a:rPr>
              <a:t>覆盖小学，初中，高中的</a:t>
            </a:r>
            <a:r>
              <a:rPr lang="en-US" altLang="zh-CN" sz="1000" dirty="0">
                <a:solidFill>
                  <a:srgbClr val="324C64"/>
                </a:solidFill>
                <a:latin typeface="+mn-ea"/>
                <a:ea typeface="+mn-ea"/>
              </a:rPr>
              <a:t>1v1</a:t>
            </a:r>
            <a:r>
              <a:rPr lang="zh-CN" altLang="en-US" sz="1000" dirty="0">
                <a:solidFill>
                  <a:srgbClr val="324C64"/>
                </a:solidFill>
                <a:latin typeface="+mn-ea"/>
                <a:ea typeface="+mn-ea"/>
              </a:rPr>
              <a:t>教育模式、根据对孩子的学习问题整合，以及孩子的喜好制定定制化的课程辅导</a:t>
            </a:r>
            <a:endParaRPr lang="en-US" altLang="zh-CN" sz="1000" dirty="0">
              <a:solidFill>
                <a:srgbClr val="324C64"/>
              </a:solidFill>
              <a:latin typeface="+mn-ea"/>
              <a:ea typeface="+mn-ea"/>
            </a:endParaRPr>
          </a:p>
        </p:txBody>
      </p:sp>
      <p:sp>
        <p:nvSpPr>
          <p:cNvPr id="33" name="Title 20"/>
          <p:cNvSpPr txBox="1"/>
          <p:nvPr/>
        </p:nvSpPr>
        <p:spPr>
          <a:xfrm>
            <a:off x="1051117" y="3299259"/>
            <a:ext cx="1795719" cy="276999"/>
          </a:xfrm>
          <a:prstGeom prst="rect">
            <a:avLst/>
          </a:prstGeom>
        </p:spPr>
        <p:txBody>
          <a:bodyPr vert="horz" wrap="square" lIns="162524" tIns="0" rIns="162524" bIns="0" rtlCol="0" anchor="ctr">
            <a:spAutoFit/>
          </a:bodyPr>
          <a:lstStyle>
            <a:defPPr>
              <a:defRPr lang="zh-CN"/>
            </a:defPPr>
            <a:lvl1pPr defTabSz="457200">
              <a:spcBef>
                <a:spcPct val="0"/>
              </a:spcBef>
              <a:buNone/>
              <a:defRPr b="1">
                <a:solidFill>
                  <a:srgbClr val="424B58"/>
                </a:solidFill>
                <a:latin typeface="+mn-ea"/>
                <a:cs typeface="Lato Regular"/>
              </a:defRPr>
            </a:lvl1pPr>
          </a:lstStyle>
          <a:p>
            <a:pPr algn="ctr"/>
            <a:r>
              <a:rPr lang="zh-CN" altLang="en-US" dirty="0">
                <a:solidFill>
                  <a:srgbClr val="283C4F"/>
                </a:solidFill>
              </a:rPr>
              <a:t>学龄教育辅导</a:t>
            </a:r>
            <a:endParaRPr lang="en-US" altLang="zh-CN" dirty="0">
              <a:solidFill>
                <a:srgbClr val="283C4F"/>
              </a:solidFill>
            </a:endParaRPr>
          </a:p>
        </p:txBody>
      </p:sp>
      <p:sp>
        <p:nvSpPr>
          <p:cNvPr id="34" name="Title 20"/>
          <p:cNvSpPr txBox="1"/>
          <p:nvPr/>
        </p:nvSpPr>
        <p:spPr>
          <a:xfrm>
            <a:off x="3779289" y="3598989"/>
            <a:ext cx="2056269" cy="1063971"/>
          </a:xfrm>
          <a:prstGeom prst="rect">
            <a:avLst/>
          </a:prstGeom>
        </p:spPr>
        <p:txBody>
          <a:bodyPr vert="horz" wrap="square" lIns="162524" tIns="81261" rIns="162524" bIns="81261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324C64"/>
                </a:solidFill>
                <a:latin typeface="+mn-ea"/>
                <a:ea typeface="+mn-ea"/>
              </a:rPr>
              <a:t>根据报考方向的不同提供不同的的教育培训，针对于已经进入社会的学员，提供系统化的培训以及辅导提交资料</a:t>
            </a:r>
            <a:endParaRPr lang="en-US" altLang="zh-CN" sz="1000" dirty="0">
              <a:solidFill>
                <a:srgbClr val="324C64"/>
              </a:solidFill>
              <a:latin typeface="+mn-ea"/>
              <a:ea typeface="+mn-ea"/>
            </a:endParaRPr>
          </a:p>
        </p:txBody>
      </p:sp>
      <p:sp>
        <p:nvSpPr>
          <p:cNvPr id="35" name="Title 20"/>
          <p:cNvSpPr txBox="1"/>
          <p:nvPr/>
        </p:nvSpPr>
        <p:spPr>
          <a:xfrm>
            <a:off x="3963405" y="3299259"/>
            <a:ext cx="1599808" cy="276999"/>
          </a:xfrm>
          <a:prstGeom prst="rect">
            <a:avLst/>
          </a:prstGeom>
        </p:spPr>
        <p:txBody>
          <a:bodyPr vert="horz" wrap="square" lIns="162524" tIns="0" rIns="162524" bIns="0" rtlCol="0" anchor="ctr">
            <a:spAutoFit/>
          </a:bodyPr>
          <a:lstStyle>
            <a:defPPr>
              <a:defRPr lang="zh-CN"/>
            </a:defPPr>
            <a:lvl1pPr defTabSz="457200">
              <a:spcBef>
                <a:spcPct val="0"/>
              </a:spcBef>
              <a:buNone/>
              <a:defRPr b="1">
                <a:solidFill>
                  <a:srgbClr val="424B58"/>
                </a:solidFill>
                <a:latin typeface="+mn-ea"/>
                <a:cs typeface="Lato Regular"/>
              </a:defRPr>
            </a:lvl1pPr>
          </a:lstStyle>
          <a:p>
            <a:pPr algn="ctr"/>
            <a:r>
              <a:rPr lang="zh-CN" altLang="en-US" dirty="0">
                <a:solidFill>
                  <a:srgbClr val="283C4F"/>
                </a:solidFill>
              </a:rPr>
              <a:t>教师资格证</a:t>
            </a:r>
            <a:endParaRPr lang="en-US" altLang="zh-CN" dirty="0">
              <a:solidFill>
                <a:srgbClr val="283C4F"/>
              </a:solidFill>
            </a:endParaRPr>
          </a:p>
        </p:txBody>
      </p:sp>
      <p:sp>
        <p:nvSpPr>
          <p:cNvPr id="36" name="Title 20"/>
          <p:cNvSpPr txBox="1"/>
          <p:nvPr/>
        </p:nvSpPr>
        <p:spPr>
          <a:xfrm>
            <a:off x="6620379" y="3599341"/>
            <a:ext cx="1919596" cy="1063971"/>
          </a:xfrm>
          <a:prstGeom prst="rect">
            <a:avLst/>
          </a:prstGeom>
        </p:spPr>
        <p:txBody>
          <a:bodyPr vert="horz" wrap="square" lIns="162524" tIns="81261" rIns="162524" bIns="81261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324C64"/>
                </a:solidFill>
                <a:latin typeface="+mn-ea"/>
                <a:ea typeface="+mn-ea"/>
              </a:rPr>
              <a:t>项目机构帮助学员实时关注所在地的教育局发布的教师考编制信息，系统化的开设教育培训班</a:t>
            </a:r>
            <a:endParaRPr lang="en-US" altLang="zh-CN" sz="1000" dirty="0">
              <a:solidFill>
                <a:srgbClr val="324C64"/>
              </a:solidFill>
              <a:latin typeface="+mn-ea"/>
              <a:ea typeface="+mn-ea"/>
            </a:endParaRPr>
          </a:p>
        </p:txBody>
      </p:sp>
      <p:sp>
        <p:nvSpPr>
          <p:cNvPr id="37" name="Title 20"/>
          <p:cNvSpPr txBox="1"/>
          <p:nvPr/>
        </p:nvSpPr>
        <p:spPr>
          <a:xfrm>
            <a:off x="6780273" y="3299259"/>
            <a:ext cx="1599808" cy="276999"/>
          </a:xfrm>
          <a:prstGeom prst="rect">
            <a:avLst/>
          </a:prstGeom>
        </p:spPr>
        <p:txBody>
          <a:bodyPr vert="horz" wrap="square" lIns="162524" tIns="0" rIns="162524" bIns="0" rtlCol="0" anchor="ctr">
            <a:spAutoFit/>
          </a:bodyPr>
          <a:lstStyle>
            <a:defPPr>
              <a:defRPr lang="zh-CN"/>
            </a:defPPr>
            <a:lvl1pPr defTabSz="457200">
              <a:spcBef>
                <a:spcPct val="0"/>
              </a:spcBef>
              <a:buNone/>
              <a:defRPr b="1">
                <a:solidFill>
                  <a:srgbClr val="424B58"/>
                </a:solidFill>
                <a:latin typeface="+mn-ea"/>
                <a:cs typeface="Lato Regular"/>
              </a:defRPr>
            </a:lvl1pPr>
          </a:lstStyle>
          <a:p>
            <a:pPr algn="ctr"/>
            <a:r>
              <a:rPr lang="zh-CN" altLang="en-US" dirty="0">
                <a:solidFill>
                  <a:srgbClr val="283C4F"/>
                </a:solidFill>
              </a:rPr>
              <a:t>教师考编</a:t>
            </a:r>
            <a:endParaRPr lang="en-US" altLang="zh-CN" dirty="0">
              <a:solidFill>
                <a:srgbClr val="283C4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3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63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63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6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0、16、17、21、24、25、26、27、28、31、36、41、44、45、46"/>
</p:tagLst>
</file>

<file path=ppt/tags/tag144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输入你的副标题，文字是您思想的提炼，为了最终演示发布的良好效果，请尽量言简意赅的阐述观点；根据需要可酌情增减文字，以便观者可以准确理解您所传达的信息。"/>
  <p:tag name="KSO_WM_TEMPLATE_CATEGORY" val="custom"/>
  <p:tag name="KSO_WM_TEMPLATE_INDEX" val="20204463"/>
  <p:tag name="KSO_WM_UNIT_ID" val="custom20204463_1*b*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年终总结汇报"/>
  <p:tag name="KSO_WM_TEMPLATE_CATEGORY" val="custom"/>
  <p:tag name="KSO_WM_TEMPLATE_INDEX" val="20204463"/>
  <p:tag name="KSO_WM_UNIT_ID" val="custom20204463_1*a*1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1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63"/>
  <p:tag name="KSO_WM_SLIDE_ID" val="custom20204463_1"/>
  <p:tag name="KSO_WM_TEMPLATE_MASTER_THUMB_INDEX" val="12"/>
  <p:tag name="KSO_WM_TEMPLATE_THUMBS_INDEX" val="1、4、7、8、9、10、16、17、21、24、25、26、27、28、31、36、41、44、45、46"/>
</p:tagLst>
</file>

<file path=ppt/tags/tag147.xml><?xml version="1.0" encoding="utf-8"?>
<p:tagLst xmlns:p="http://schemas.openxmlformats.org/presentationml/2006/main">
  <p:tag name="PA" val="v3.2.0"/>
</p:tagLst>
</file>

<file path=ppt/tags/tag148.xml><?xml version="1.0" encoding="utf-8"?>
<p:tagLst xmlns:p="http://schemas.openxmlformats.org/presentationml/2006/main">
  <p:tag name="PA" val="v3.2.0"/>
</p:tagLst>
</file>

<file path=ppt/tags/tag149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3.2.0"/>
</p:tagLst>
</file>

<file path=ppt/tags/tag151.xml><?xml version="1.0" encoding="utf-8"?>
<p:tagLst xmlns:p="http://schemas.openxmlformats.org/presentationml/2006/main">
  <p:tag name="ISPRING_PRESENTATION_TITLE" val="沉稳大气商业计划书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3**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1*y*1"/>
  <p:tag name="KSO_WM_UNIT_TYPE" val="y"/>
  <p:tag name="KSO_WM_UNIT_INDEX" val="1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56">
      <a:dk1>
        <a:srgbClr val="000000"/>
      </a:dk1>
      <a:lt1>
        <a:srgbClr val="FFFFFF"/>
      </a:lt1>
      <a:dk2>
        <a:srgbClr val="E9F3FB"/>
      </a:dk2>
      <a:lt2>
        <a:srgbClr val="FBFCFC"/>
      </a:lt2>
      <a:accent1>
        <a:srgbClr val="2B9BD3"/>
      </a:accent1>
      <a:accent2>
        <a:srgbClr val="248FA8"/>
      </a:accent2>
      <a:accent3>
        <a:srgbClr val="196F7B"/>
      </a:accent3>
      <a:accent4>
        <a:srgbClr val="1B4A5F"/>
      </a:accent4>
      <a:accent5>
        <a:srgbClr val="374171"/>
      </a:accent5>
      <a:accent6>
        <a:srgbClr val="53509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2421</Words>
  <Application>WPS 演示</Application>
  <PresentationFormat>全屏显示(16:9)</PresentationFormat>
  <Paragraphs>568</Paragraphs>
  <Slides>21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汉仪旗黑-85S</vt:lpstr>
      <vt:lpstr>黑体</vt:lpstr>
      <vt:lpstr>思源黑体 CN Bold</vt:lpstr>
      <vt:lpstr>Tahoma</vt:lpstr>
      <vt:lpstr>Impact</vt:lpstr>
      <vt:lpstr>Times New Roman</vt:lpstr>
      <vt:lpstr>BatangChe</vt:lpstr>
      <vt:lpstr>微软雅黑 Light</vt:lpstr>
      <vt:lpstr>等线</vt:lpstr>
      <vt:lpstr>Calibri</vt:lpstr>
      <vt:lpstr>Arial Unicode MS</vt:lpstr>
      <vt:lpstr>等线 Light</vt:lpstr>
      <vt:lpstr>Calibri Light</vt:lpstr>
      <vt:lpstr>Source Sans Pro ExtraLight</vt:lpstr>
      <vt:lpstr>Lato Regular</vt:lpstr>
      <vt:lpstr>思源黑体</vt:lpstr>
      <vt:lpstr>Lato</vt:lpstr>
      <vt:lpstr>HelveticaNeueLT Pro 67 MdCn</vt:lpstr>
      <vt:lpstr>Segoe Print</vt:lpstr>
      <vt:lpstr>方正小标宋简体</vt:lpstr>
      <vt:lpstr>Office 主题​​</vt:lpstr>
      <vt:lpstr>1_Office 主题​​</vt:lpstr>
      <vt:lpstr>PowerPoint 演示文稿</vt:lpstr>
      <vt:lpstr>执行摘要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沉稳大气商业计划书</dc:title>
  <dc:creator>user</dc:creator>
  <cp:lastModifiedBy>速跑传媒策划</cp:lastModifiedBy>
  <cp:revision>337</cp:revision>
  <dcterms:created xsi:type="dcterms:W3CDTF">2018-04-19T08:58:00Z</dcterms:created>
  <dcterms:modified xsi:type="dcterms:W3CDTF">2021-01-05T03:17:59Z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